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8"/>
  </p:notesMasterIdLst>
  <p:sldIdLst>
    <p:sldId id="256" r:id="rId2"/>
    <p:sldId id="258" r:id="rId3"/>
    <p:sldId id="259" r:id="rId4"/>
    <p:sldId id="300" r:id="rId5"/>
    <p:sldId id="302" r:id="rId6"/>
    <p:sldId id="301" r:id="rId7"/>
    <p:sldId id="303" r:id="rId8"/>
    <p:sldId id="304" r:id="rId9"/>
    <p:sldId id="260" r:id="rId10"/>
    <p:sldId id="305" r:id="rId11"/>
    <p:sldId id="306" r:id="rId12"/>
    <p:sldId id="307" r:id="rId13"/>
    <p:sldId id="308" r:id="rId14"/>
    <p:sldId id="309" r:id="rId15"/>
    <p:sldId id="262" r:id="rId16"/>
    <p:sldId id="268" r:id="rId17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36E2D86D-1392-40D0-8B95-FE8CAFFA7B6D}">
          <p14:sldIdLst>
            <p14:sldId id="256"/>
            <p14:sldId id="258"/>
            <p14:sldId id="259"/>
            <p14:sldId id="300"/>
            <p14:sldId id="302"/>
            <p14:sldId id="301"/>
            <p14:sldId id="303"/>
            <p14:sldId id="304"/>
            <p14:sldId id="260"/>
            <p14:sldId id="305"/>
            <p14:sldId id="306"/>
            <p14:sldId id="307"/>
            <p14:sldId id="308"/>
            <p14:sldId id="309"/>
            <p14:sldId id="262"/>
            <p14:sldId id="26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A3F2"/>
    <a:srgbClr val="E6E6E6"/>
    <a:srgbClr val="16191F"/>
    <a:srgbClr val="2E323B"/>
    <a:srgbClr val="FCC6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9647F6E-7740-4826-9420-6D52BB468C6E}">
  <a:tblStyle styleId="{49647F6E-7740-4826-9420-6D52BB468C6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712" autoAdjust="0"/>
  </p:normalViewPr>
  <p:slideViewPr>
    <p:cSldViewPr snapToGrid="0">
      <p:cViewPr varScale="1">
        <p:scale>
          <a:sx n="142" d="100"/>
          <a:sy n="142" d="100"/>
        </p:scale>
        <p:origin x="156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7713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7f9c668d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e7f9c668d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37099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6008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7f9c668d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e7f9c668d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76124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45560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e7f9c668d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e7f9c668d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e7b3cc9d3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" name="Google Shape;812;ge7b3cc9d3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2146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7305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1217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912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86447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e7f9c668d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e7f9c668d6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 txBox="1">
            <a:spLocks noGrp="1"/>
          </p:cNvSpPr>
          <p:nvPr>
            <p:ph type="subTitle" idx="1"/>
          </p:nvPr>
        </p:nvSpPr>
        <p:spPr>
          <a:xfrm>
            <a:off x="2240150" y="3143327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5"/>
          <p:cNvSpPr txBox="1">
            <a:spLocks noGrp="1"/>
          </p:cNvSpPr>
          <p:nvPr>
            <p:ph type="subTitle" idx="2"/>
          </p:nvPr>
        </p:nvSpPr>
        <p:spPr>
          <a:xfrm>
            <a:off x="2240150" y="1151940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5"/>
          <p:cNvSpPr txBox="1">
            <a:spLocks noGrp="1"/>
          </p:cNvSpPr>
          <p:nvPr>
            <p:ph type="subTitle" idx="3"/>
          </p:nvPr>
        </p:nvSpPr>
        <p:spPr>
          <a:xfrm>
            <a:off x="1143250" y="2612625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4" name="Google Shape;74;p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5" name="Google Shape;75;p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6" name="Google Shape;76;p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7" name="Google Shape;77;p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8" name="Google Shape;78;p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9" name="Google Shape;79;p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1" name="Google Shape;81;p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2" name="Google Shape;82;p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3" name="Google Shape;83;p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" name="Google Shape;84;p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5" name="Google Shape;85;p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6" name="Google Shape;86;p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1143250" y="621240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4" name="Google Shape;104;p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5FF407-4E0E-46C1-B749-2EE1DF236106}"/>
              </a:ext>
            </a:extLst>
          </p:cNvPr>
          <p:cNvSpPr/>
          <p:nvPr userDrawn="1"/>
        </p:nvSpPr>
        <p:spPr>
          <a:xfrm>
            <a:off x="0" y="4600925"/>
            <a:ext cx="9144000" cy="5425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title"/>
          </p:nvPr>
        </p:nvSpPr>
        <p:spPr>
          <a:xfrm>
            <a:off x="710125" y="542575"/>
            <a:ext cx="3861900" cy="14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6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5596231" y="1767554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6"/>
          <p:cNvSpPr txBox="1">
            <a:spLocks noGrp="1"/>
          </p:cNvSpPr>
          <p:nvPr>
            <p:ph type="subTitle" idx="2"/>
          </p:nvPr>
        </p:nvSpPr>
        <p:spPr>
          <a:xfrm>
            <a:off x="2494725" y="1767558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6"/>
          <p:cNvSpPr txBox="1">
            <a:spLocks noGrp="1"/>
          </p:cNvSpPr>
          <p:nvPr>
            <p:ph type="subTitle" idx="3"/>
          </p:nvPr>
        </p:nvSpPr>
        <p:spPr>
          <a:xfrm>
            <a:off x="24947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16"/>
          <p:cNvSpPr txBox="1">
            <a:spLocks noGrp="1"/>
          </p:cNvSpPr>
          <p:nvPr>
            <p:ph type="subTitle" idx="4"/>
          </p:nvPr>
        </p:nvSpPr>
        <p:spPr>
          <a:xfrm>
            <a:off x="55962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subTitle" idx="5"/>
          </p:nvPr>
        </p:nvSpPr>
        <p:spPr>
          <a:xfrm>
            <a:off x="6030031" y="3371329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16"/>
          <p:cNvSpPr txBox="1">
            <a:spLocks noGrp="1"/>
          </p:cNvSpPr>
          <p:nvPr>
            <p:ph type="subTitle" idx="6"/>
          </p:nvPr>
        </p:nvSpPr>
        <p:spPr>
          <a:xfrm>
            <a:off x="2928525" y="3371333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16"/>
          <p:cNvSpPr txBox="1">
            <a:spLocks noGrp="1"/>
          </p:cNvSpPr>
          <p:nvPr>
            <p:ph type="subTitle" idx="7"/>
          </p:nvPr>
        </p:nvSpPr>
        <p:spPr>
          <a:xfrm>
            <a:off x="29285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16"/>
          <p:cNvSpPr txBox="1">
            <a:spLocks noGrp="1"/>
          </p:cNvSpPr>
          <p:nvPr>
            <p:ph type="subTitle" idx="8"/>
          </p:nvPr>
        </p:nvSpPr>
        <p:spPr>
          <a:xfrm>
            <a:off x="60300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1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6" name="Google Shape;266;p1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7" name="Google Shape;267;p1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8" name="Google Shape;268;p1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9" name="Google Shape;269;p1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0" name="Google Shape;270;p1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1" name="Google Shape;271;p1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2" name="Google Shape;272;p1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3" name="Google Shape;273;p1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4" name="Google Shape;274;p1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5" name="Google Shape;275;p1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6" name="Google Shape;276;p1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7" name="Google Shape;277;p1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8" name="Google Shape;278;p1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9" name="Google Shape;279;p1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2DF25BEB-E9D8-4EE6-AF71-4A578013B9EB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52382" y="4489445"/>
            <a:ext cx="755653" cy="755653"/>
          </a:xfrm>
          <a:prstGeom prst="rect">
            <a:avLst/>
          </a:prstGeom>
          <a:effectLst>
            <a:innerShdw blurRad="63500" dist="50800" dir="8100000">
              <a:prstClr val="black">
                <a:alpha val="50000"/>
              </a:prstClr>
            </a:innerShdw>
          </a:effectLst>
        </p:spPr>
      </p:pic>
      <p:sp>
        <p:nvSpPr>
          <p:cNvPr id="9" name="Google Shape;460;p27">
            <a:extLst>
              <a:ext uri="{FF2B5EF4-FFF2-40B4-BE49-F238E27FC236}">
                <a16:creationId xmlns:a16="http://schemas.microsoft.com/office/drawing/2014/main" id="{8AFFBDBA-DBA2-41F6-963E-C199C1BD843E}"/>
              </a:ext>
            </a:extLst>
          </p:cNvPr>
          <p:cNvSpPr txBox="1">
            <a:spLocks/>
          </p:cNvSpPr>
          <p:nvPr userDrawn="1"/>
        </p:nvSpPr>
        <p:spPr>
          <a:xfrm>
            <a:off x="710124" y="4694725"/>
            <a:ext cx="5663781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PT" sz="1200" dirty="0" err="1">
                <a:solidFill>
                  <a:schemeClr val="accent3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Computer</a:t>
            </a:r>
            <a:r>
              <a:rPr lang="pt-PT" sz="1200" dirty="0">
                <a:solidFill>
                  <a:schemeClr val="accent3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pt-PT" sz="1200" dirty="0" err="1">
                <a:solidFill>
                  <a:schemeClr val="accent3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Sciences</a:t>
            </a:r>
            <a:r>
              <a:rPr lang="pt-PT" sz="1200" dirty="0">
                <a:solidFill>
                  <a:schemeClr val="accent3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pt-PT" sz="1200" dirty="0" err="1">
                <a:solidFill>
                  <a:schemeClr val="accent3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Engineering</a:t>
            </a:r>
            <a:r>
              <a:rPr lang="pt-PT" sz="1200" dirty="0">
                <a:solidFill>
                  <a:schemeClr val="accent3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@ </a:t>
            </a:r>
            <a:r>
              <a:rPr lang="pt-PT" sz="1200" dirty="0" err="1">
                <a:solidFill>
                  <a:schemeClr val="accent3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University</a:t>
            </a:r>
            <a:r>
              <a:rPr lang="pt-PT" sz="1200" dirty="0">
                <a:solidFill>
                  <a:schemeClr val="accent3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pt-PT" sz="1200" dirty="0" err="1">
                <a:solidFill>
                  <a:schemeClr val="accent3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of</a:t>
            </a:r>
            <a:r>
              <a:rPr lang="pt-PT" sz="1200" dirty="0">
                <a:solidFill>
                  <a:schemeClr val="accent3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Évora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  <p:sldLayoutId id="2147483658" r:id="rId6"/>
    <p:sldLayoutId id="2147483659" r:id="rId7"/>
    <p:sldLayoutId id="2147483662" r:id="rId8"/>
    <p:sldLayoutId id="2147483669" r:id="rId9"/>
    <p:sldLayoutId id="2147483670" r:id="rId10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EA3F2"/>
                </a:solidFill>
              </a:rPr>
              <a:t>Optiply</a:t>
            </a:r>
            <a:r>
              <a:rPr lang="en" dirty="0">
                <a:solidFill>
                  <a:schemeClr val="accent2"/>
                </a:solidFill>
              </a:rPr>
              <a:t> 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2280024" y="2477291"/>
            <a:ext cx="6494177" cy="12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Intern: Ricardo Marques Oliveira &gt;</a:t>
            </a:r>
          </a:p>
          <a:p>
            <a:pPr marL="0" indent="0"/>
            <a:r>
              <a:rPr lang="pt-PT" dirty="0"/>
              <a:t>&lt; Supervisor </a:t>
            </a:r>
            <a:r>
              <a:rPr lang="pt-PT" dirty="0" err="1"/>
              <a:t>at</a:t>
            </a:r>
            <a:r>
              <a:rPr lang="pt-PT" dirty="0"/>
              <a:t> </a:t>
            </a:r>
            <a:r>
              <a:rPr lang="pt-PT" dirty="0" err="1"/>
              <a:t>company</a:t>
            </a:r>
            <a:r>
              <a:rPr lang="pt-PT" dirty="0"/>
              <a:t>: Fábio Belga &gt;</a:t>
            </a:r>
          </a:p>
          <a:p>
            <a:pPr marL="0" indent="0"/>
            <a:r>
              <a:rPr lang="pt-PT" dirty="0"/>
              <a:t>&lt; Supervisor </a:t>
            </a:r>
            <a:r>
              <a:rPr lang="pt-PT" dirty="0" err="1"/>
              <a:t>at</a:t>
            </a:r>
            <a:r>
              <a:rPr lang="pt-PT" dirty="0"/>
              <a:t> </a:t>
            </a:r>
            <a:r>
              <a:rPr lang="pt-PT" dirty="0" err="1"/>
              <a:t>department</a:t>
            </a:r>
            <a:r>
              <a:rPr lang="pt-PT" dirty="0"/>
              <a:t>: Prof. José Saias 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[Front-end Developer] 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0"/>
            <a:ext cx="506100" cy="244435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cover.html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contents.css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EA3F2"/>
                </a:solidFill>
              </a:rPr>
              <a:t>Software</a:t>
            </a:r>
            <a:r>
              <a:rPr lang="en" dirty="0"/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hardware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software.ts</a:t>
            </a:r>
            <a:endParaRPr sz="1400" dirty="0">
              <a:solidFill>
                <a:schemeClr val="accent3"/>
              </a:solidFill>
            </a:endParaRPr>
          </a:p>
        </p:txBody>
      </p:sp>
      <p:pic>
        <p:nvPicPr>
          <p:cNvPr id="3" name="Picture 2" descr="A picture containing text, screen&#10;&#10;Description automatically generated">
            <a:extLst>
              <a:ext uri="{FF2B5EF4-FFF2-40B4-BE49-F238E27FC236}">
                <a16:creationId xmlns:a16="http://schemas.microsoft.com/office/drawing/2014/main" id="{F5A52323-C41A-4443-8D34-3A1C07FB9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5785" y="2867460"/>
            <a:ext cx="731520" cy="731520"/>
          </a:xfrm>
          <a:prstGeom prst="rect">
            <a:avLst/>
          </a:prstGeom>
        </p:spPr>
      </p:pic>
      <p:pic>
        <p:nvPicPr>
          <p:cNvPr id="5" name="Picture 4" descr="A blue rectangle with white text&#10;&#10;Description automatically generated with low confidence">
            <a:extLst>
              <a:ext uri="{FF2B5EF4-FFF2-40B4-BE49-F238E27FC236}">
                <a16:creationId xmlns:a16="http://schemas.microsoft.com/office/drawing/2014/main" id="{8F6DCBBE-F0DC-42BC-8B1D-BCA51EE506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6575" y="1513820"/>
            <a:ext cx="731520" cy="7315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C40029-63F6-4A91-9758-3C3A1BC264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2357" y="2867460"/>
            <a:ext cx="731520" cy="731520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8C65E98C-9AEC-4E12-818B-5EB0A1404C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8929" y="2867460"/>
            <a:ext cx="731520" cy="731520"/>
          </a:xfrm>
          <a:prstGeom prst="rect">
            <a:avLst/>
          </a:prstGeom>
        </p:spPr>
      </p:pic>
      <p:pic>
        <p:nvPicPr>
          <p:cNvPr id="11" name="Picture 10" descr="Icon&#10;&#10;Description automatically generated with low confidence">
            <a:extLst>
              <a:ext uri="{FF2B5EF4-FFF2-40B4-BE49-F238E27FC236}">
                <a16:creationId xmlns:a16="http://schemas.microsoft.com/office/drawing/2014/main" id="{4A9586BC-A824-4BCE-AE92-3E2EBD5185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8136" y="1524259"/>
            <a:ext cx="731520" cy="731520"/>
          </a:xfrm>
          <a:prstGeom prst="rect">
            <a:avLst/>
          </a:prstGeom>
        </p:spPr>
      </p:pic>
      <p:pic>
        <p:nvPicPr>
          <p:cNvPr id="13" name="Picture 12" descr="A picture containing logo&#10;&#10;Description automatically generated">
            <a:extLst>
              <a:ext uri="{FF2B5EF4-FFF2-40B4-BE49-F238E27FC236}">
                <a16:creationId xmlns:a16="http://schemas.microsoft.com/office/drawing/2014/main" id="{02BE3767-F132-434E-B8D3-76A4B0DD29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49721" y="1513820"/>
            <a:ext cx="731520" cy="731520"/>
          </a:xfrm>
          <a:prstGeom prst="rect">
            <a:avLst/>
          </a:prstGeom>
        </p:spPr>
      </p:pic>
      <p:pic>
        <p:nvPicPr>
          <p:cNvPr id="15" name="Picture 1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AD868BF-234E-43F4-9859-D90DFE9639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45014" y="1513820"/>
            <a:ext cx="731520" cy="731520"/>
          </a:xfrm>
          <a:prstGeom prst="rect">
            <a:avLst/>
          </a:prstGeom>
        </p:spPr>
      </p:pic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A082BE2F-13AC-48BA-ADDF-6DF5F9E176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45501" y="2867460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5674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1"/>
          <p:cNvSpPr txBox="1">
            <a:spLocks noGrp="1"/>
          </p:cNvSpPr>
          <p:nvPr>
            <p:ph type="subTitle" idx="2"/>
          </p:nvPr>
        </p:nvSpPr>
        <p:spPr>
          <a:xfrm>
            <a:off x="2240150" y="1151940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</a:t>
            </a:r>
            <a:r>
              <a:rPr lang="en" dirty="0">
                <a:solidFill>
                  <a:schemeClr val="accent1"/>
                </a:solidFill>
              </a:rPr>
              <a:t>p</a:t>
            </a:r>
            <a:r>
              <a:rPr lang="en" dirty="0"/>
              <a:t>&gt; At first, I started working by my self completing a course at Udemy. I also started the project by my own. &lt;</a:t>
            </a:r>
            <a:r>
              <a:rPr lang="en" dirty="0">
                <a:solidFill>
                  <a:schemeClr val="accent1"/>
                </a:solidFill>
              </a:rPr>
              <a:t>/p</a:t>
            </a:r>
            <a:r>
              <a:rPr lang="en" dirty="0"/>
              <a:t>&gt;</a:t>
            </a:r>
            <a:endParaRPr dirty="0"/>
          </a:p>
        </p:txBody>
      </p:sp>
      <p:sp>
        <p:nvSpPr>
          <p:cNvPr id="513" name="Google Shape;513;p31"/>
          <p:cNvSpPr txBox="1">
            <a:spLocks noGrp="1"/>
          </p:cNvSpPr>
          <p:nvPr>
            <p:ph type="subTitle" idx="1"/>
          </p:nvPr>
        </p:nvSpPr>
        <p:spPr>
          <a:xfrm>
            <a:off x="2240150" y="3143327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</a:t>
            </a:r>
            <a:r>
              <a:rPr lang="en" dirty="0">
                <a:solidFill>
                  <a:schemeClr val="accent1"/>
                </a:solidFill>
              </a:rPr>
              <a:t>p</a:t>
            </a:r>
            <a:r>
              <a:rPr lang="en" dirty="0"/>
              <a:t>&gt; At the latest stage we started working side by side at the previous project. &lt;</a:t>
            </a:r>
            <a:r>
              <a:rPr lang="en" dirty="0">
                <a:solidFill>
                  <a:schemeClr val="accent1"/>
                </a:solidFill>
              </a:rPr>
              <a:t>/p</a:t>
            </a:r>
            <a:r>
              <a:rPr lang="en" dirty="0"/>
              <a:t>&gt;</a:t>
            </a:r>
            <a:endParaRPr dirty="0"/>
          </a:p>
        </p:txBody>
      </p:sp>
      <p:sp>
        <p:nvSpPr>
          <p:cNvPr id="514" name="Google Shape;514;p31"/>
          <p:cNvSpPr txBox="1">
            <a:spLocks noGrp="1"/>
          </p:cNvSpPr>
          <p:nvPr>
            <p:ph type="subTitle" idx="3"/>
          </p:nvPr>
        </p:nvSpPr>
        <p:spPr>
          <a:xfrm>
            <a:off x="1143249" y="2612625"/>
            <a:ext cx="5640791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EA3F2"/>
                </a:solidFill>
              </a:rPr>
              <a:t>Pair</a:t>
            </a:r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>
                <a:solidFill>
                  <a:srgbClr val="2EA3F2"/>
                </a:solidFill>
              </a:rPr>
              <a:t>Programming</a:t>
            </a:r>
            <a:r>
              <a:rPr lang="en" dirty="0">
                <a:solidFill>
                  <a:schemeClr val="accent2"/>
                </a:solidFill>
              </a:rPr>
              <a:t> </a:t>
            </a:r>
            <a:r>
              <a:rPr lang="en" dirty="0">
                <a:solidFill>
                  <a:schemeClr val="accent6"/>
                </a:solidFill>
              </a:rPr>
              <a:t>&lt; /2 &gt; 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515" name="Google Shape;515;p31"/>
          <p:cNvSpPr txBox="1">
            <a:spLocks noGrp="1"/>
          </p:cNvSpPr>
          <p:nvPr>
            <p:ph type="title"/>
          </p:nvPr>
        </p:nvSpPr>
        <p:spPr>
          <a:xfrm>
            <a:off x="1143250" y="621240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Solo</a:t>
            </a:r>
            <a:r>
              <a:rPr lang="en" dirty="0"/>
              <a:t> </a:t>
            </a:r>
            <a:r>
              <a:rPr lang="en" dirty="0">
                <a:solidFill>
                  <a:srgbClr val="2EA3F2"/>
                </a:solidFill>
              </a:rPr>
              <a:t>&lt; /1 &gt; </a:t>
            </a:r>
            <a:r>
              <a:rPr lang="en" dirty="0">
                <a:solidFill>
                  <a:schemeClr val="accent6"/>
                </a:solidFill>
              </a:rPr>
              <a:t>{</a:t>
            </a:r>
            <a:r>
              <a:rPr lang="en" dirty="0"/>
              <a:t> </a:t>
            </a:r>
            <a:endParaRPr dirty="0"/>
          </a:p>
        </p:txBody>
      </p:sp>
      <p:sp>
        <p:nvSpPr>
          <p:cNvPr id="543" name="Google Shape;543;p31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software</a:t>
            </a:r>
            <a:r>
              <a:rPr lang="en" sz="1400" dirty="0">
                <a:solidFill>
                  <a:schemeClr val="accent3"/>
                </a:solidFill>
              </a:rPr>
              <a:t>.ts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44" name="Google Shape;544;p31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w</a:t>
            </a:r>
            <a:r>
              <a:rPr lang="en" sz="1400" dirty="0">
                <a:solidFill>
                  <a:schemeClr val="accent3"/>
                </a:solidFill>
              </a:rPr>
              <a:t>ork-method.html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545" name="Google Shape;545;p31"/>
          <p:cNvGrpSpPr/>
          <p:nvPr/>
        </p:nvGrpSpPr>
        <p:grpSpPr>
          <a:xfrm>
            <a:off x="1614876" y="1364376"/>
            <a:ext cx="506092" cy="426611"/>
            <a:chOff x="1665363" y="1706700"/>
            <a:chExt cx="578325" cy="487500"/>
          </a:xfrm>
        </p:grpSpPr>
        <p:sp>
          <p:nvSpPr>
            <p:cNvPr id="546" name="Google Shape;546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1"/>
          <p:cNvGrpSpPr/>
          <p:nvPr/>
        </p:nvGrpSpPr>
        <p:grpSpPr>
          <a:xfrm>
            <a:off x="1614876" y="3361546"/>
            <a:ext cx="506092" cy="426611"/>
            <a:chOff x="1665363" y="1706700"/>
            <a:chExt cx="578325" cy="487500"/>
          </a:xfrm>
        </p:grpSpPr>
        <p:sp>
          <p:nvSpPr>
            <p:cNvPr id="549" name="Google Shape;549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31"/>
          <p:cNvGrpSpPr/>
          <p:nvPr/>
        </p:nvGrpSpPr>
        <p:grpSpPr>
          <a:xfrm>
            <a:off x="1084825" y="3203163"/>
            <a:ext cx="506100" cy="1366863"/>
            <a:chOff x="1084825" y="3203163"/>
            <a:chExt cx="506100" cy="1366863"/>
          </a:xfrm>
        </p:grpSpPr>
        <p:cxnSp>
          <p:nvCxnSpPr>
            <p:cNvPr id="552" name="Google Shape;552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3" name="Google Shape;553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554" name="Google Shape;554;p31"/>
          <p:cNvGrpSpPr/>
          <p:nvPr/>
        </p:nvGrpSpPr>
        <p:grpSpPr>
          <a:xfrm>
            <a:off x="1084825" y="1208049"/>
            <a:ext cx="506100" cy="1366863"/>
            <a:chOff x="1084825" y="3203163"/>
            <a:chExt cx="506100" cy="1366863"/>
          </a:xfrm>
        </p:grpSpPr>
        <p:cxnSp>
          <p:nvCxnSpPr>
            <p:cNvPr id="555" name="Google Shape;555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6" name="Google Shape;556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43" name="Google Shape;12607;p65">
            <a:extLst>
              <a:ext uri="{FF2B5EF4-FFF2-40B4-BE49-F238E27FC236}">
                <a16:creationId xmlns:a16="http://schemas.microsoft.com/office/drawing/2014/main" id="{8E6A8C86-7200-4F17-98F2-6F0A3B8AA6AD}"/>
              </a:ext>
            </a:extLst>
          </p:cNvPr>
          <p:cNvGrpSpPr/>
          <p:nvPr/>
        </p:nvGrpSpPr>
        <p:grpSpPr>
          <a:xfrm>
            <a:off x="1644509" y="3411322"/>
            <a:ext cx="446826" cy="327059"/>
            <a:chOff x="5733194" y="2431718"/>
            <a:chExt cx="446826" cy="327059"/>
          </a:xfrm>
          <a:solidFill>
            <a:schemeClr val="accent6"/>
          </a:solidFill>
        </p:grpSpPr>
        <p:sp>
          <p:nvSpPr>
            <p:cNvPr id="44" name="Google Shape;12608;p65">
              <a:extLst>
                <a:ext uri="{FF2B5EF4-FFF2-40B4-BE49-F238E27FC236}">
                  <a16:creationId xmlns:a16="http://schemas.microsoft.com/office/drawing/2014/main" id="{07E6845C-1F85-4DBF-A458-0BFCBF5F70DE}"/>
                </a:ext>
              </a:extLst>
            </p:cNvPr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609;p65">
              <a:extLst>
                <a:ext uri="{FF2B5EF4-FFF2-40B4-BE49-F238E27FC236}">
                  <a16:creationId xmlns:a16="http://schemas.microsoft.com/office/drawing/2014/main" id="{E8D7DD26-B2C7-4CF8-8505-9807769DA4D4}"/>
                </a:ext>
              </a:extLst>
            </p:cNvPr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610;p65">
              <a:extLst>
                <a:ext uri="{FF2B5EF4-FFF2-40B4-BE49-F238E27FC236}">
                  <a16:creationId xmlns:a16="http://schemas.microsoft.com/office/drawing/2014/main" id="{FCCF3002-050F-4AFE-8E15-DEC951777D08}"/>
                </a:ext>
              </a:extLst>
            </p:cNvPr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12611;p65">
            <a:extLst>
              <a:ext uri="{FF2B5EF4-FFF2-40B4-BE49-F238E27FC236}">
                <a16:creationId xmlns:a16="http://schemas.microsoft.com/office/drawing/2014/main" id="{4A40C592-CB88-469C-BAD9-0B9194074AED}"/>
              </a:ext>
            </a:extLst>
          </p:cNvPr>
          <p:cNvGrpSpPr/>
          <p:nvPr/>
        </p:nvGrpSpPr>
        <p:grpSpPr>
          <a:xfrm>
            <a:off x="1664035" y="1418130"/>
            <a:ext cx="407774" cy="319103"/>
            <a:chOff x="4876780" y="2455589"/>
            <a:chExt cx="407774" cy="319103"/>
          </a:xfrm>
          <a:solidFill>
            <a:srgbClr val="2EA3F2"/>
          </a:solidFill>
        </p:grpSpPr>
        <p:sp>
          <p:nvSpPr>
            <p:cNvPr id="55" name="Google Shape;12612;p65">
              <a:extLst>
                <a:ext uri="{FF2B5EF4-FFF2-40B4-BE49-F238E27FC236}">
                  <a16:creationId xmlns:a16="http://schemas.microsoft.com/office/drawing/2014/main" id="{6F6C744F-730B-4363-925D-56B843337C65}"/>
                </a:ext>
              </a:extLst>
            </p:cNvPr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2613;p65">
              <a:extLst>
                <a:ext uri="{FF2B5EF4-FFF2-40B4-BE49-F238E27FC236}">
                  <a16:creationId xmlns:a16="http://schemas.microsoft.com/office/drawing/2014/main" id="{D5DDEE1E-8B0F-41F3-B013-119FA0CBC857}"/>
                </a:ext>
              </a:extLst>
            </p:cNvPr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864337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50"/>
                                        <p:tgtEl>
                                          <p:spTgt spid="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350"/>
                                        <p:tgtEl>
                                          <p:spTgt spid="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" grpId="0" build="p"/>
      <p:bldP spid="5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2EA3F2"/>
                </a:solidFill>
              </a:rPr>
              <a:t>04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7" y="1577679"/>
            <a:ext cx="5556573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chemeClr val="accent1"/>
                </a:solidFill>
              </a:rPr>
              <a:t>Work performed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3038362" y="2448125"/>
            <a:ext cx="5023149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Udemy Course 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Application Replica&gt;</a:t>
            </a:r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>
                <a:solidFill>
                  <a:schemeClr val="accent3"/>
                </a:solidFill>
              </a:rPr>
              <a:t>course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w</a:t>
            </a:r>
            <a:r>
              <a:rPr lang="en" sz="1400" dirty="0">
                <a:solidFill>
                  <a:schemeClr val="accent3"/>
                </a:solidFill>
              </a:rPr>
              <a:t>ork-perf.html</a:t>
            </a:r>
            <a:endParaRPr sz="1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21093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350"/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350"/>
                                        <p:tgtEl>
                                          <p:spTgt spid="5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0" grpId="0"/>
      <p:bldP spid="501" grpId="0"/>
      <p:bldP spid="50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1"/>
          <p:cNvSpPr txBox="1">
            <a:spLocks noGrp="1"/>
          </p:cNvSpPr>
          <p:nvPr>
            <p:ph type="subTitle" idx="2"/>
          </p:nvPr>
        </p:nvSpPr>
        <p:spPr>
          <a:xfrm>
            <a:off x="2240150" y="1151940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</a:t>
            </a:r>
            <a:r>
              <a:rPr lang="en" dirty="0">
                <a:solidFill>
                  <a:schemeClr val="accent1"/>
                </a:solidFill>
              </a:rPr>
              <a:t>p</a:t>
            </a:r>
            <a:r>
              <a:rPr lang="en" dirty="0"/>
              <a:t>&gt; The course was based on video classes explaining the framework theoretically. &lt;</a:t>
            </a:r>
            <a:r>
              <a:rPr lang="en" dirty="0">
                <a:solidFill>
                  <a:schemeClr val="accent1"/>
                </a:solidFill>
              </a:rPr>
              <a:t>/p</a:t>
            </a:r>
            <a:r>
              <a:rPr lang="en" dirty="0"/>
              <a:t>&gt;</a:t>
            </a:r>
            <a:endParaRPr dirty="0"/>
          </a:p>
        </p:txBody>
      </p:sp>
      <p:sp>
        <p:nvSpPr>
          <p:cNvPr id="513" name="Google Shape;513;p31"/>
          <p:cNvSpPr txBox="1">
            <a:spLocks noGrp="1"/>
          </p:cNvSpPr>
          <p:nvPr>
            <p:ph type="subTitle" idx="1"/>
          </p:nvPr>
        </p:nvSpPr>
        <p:spPr>
          <a:xfrm>
            <a:off x="2240150" y="3143327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</a:t>
            </a:r>
            <a:r>
              <a:rPr lang="en" dirty="0">
                <a:solidFill>
                  <a:schemeClr val="accent1"/>
                </a:solidFill>
              </a:rPr>
              <a:t>p</a:t>
            </a:r>
            <a:r>
              <a:rPr lang="en" dirty="0"/>
              <a:t>&gt; Beyond that the course had several minor projects which assisted to absorb the knowledge in practice. &lt;</a:t>
            </a:r>
            <a:r>
              <a:rPr lang="en" dirty="0">
                <a:solidFill>
                  <a:schemeClr val="accent1"/>
                </a:solidFill>
              </a:rPr>
              <a:t>/p</a:t>
            </a:r>
            <a:r>
              <a:rPr lang="en" dirty="0"/>
              <a:t>&gt;</a:t>
            </a:r>
            <a:endParaRPr dirty="0"/>
          </a:p>
        </p:txBody>
      </p:sp>
      <p:sp>
        <p:nvSpPr>
          <p:cNvPr id="514" name="Google Shape;514;p31"/>
          <p:cNvSpPr txBox="1">
            <a:spLocks noGrp="1"/>
          </p:cNvSpPr>
          <p:nvPr>
            <p:ph type="subTitle" idx="3"/>
          </p:nvPr>
        </p:nvSpPr>
        <p:spPr>
          <a:xfrm>
            <a:off x="1143249" y="2612625"/>
            <a:ext cx="5640791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>
                <a:solidFill>
                  <a:srgbClr val="2EA3F2"/>
                </a:solidFill>
              </a:rPr>
              <a:t>Practical</a:t>
            </a:r>
            <a:r>
              <a:rPr lang="pt-PT" dirty="0">
                <a:solidFill>
                  <a:srgbClr val="2EA3F2"/>
                </a:solidFill>
              </a:rPr>
              <a:t> </a:t>
            </a:r>
            <a:r>
              <a:rPr lang="en" dirty="0">
                <a:solidFill>
                  <a:schemeClr val="accent6"/>
                </a:solidFill>
              </a:rPr>
              <a:t>&lt; /2 &gt; 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515" name="Google Shape;515;p31"/>
          <p:cNvSpPr txBox="1">
            <a:spLocks noGrp="1"/>
          </p:cNvSpPr>
          <p:nvPr>
            <p:ph type="title"/>
          </p:nvPr>
        </p:nvSpPr>
        <p:spPr>
          <a:xfrm>
            <a:off x="1143250" y="621240"/>
            <a:ext cx="4517962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Theoretical</a:t>
            </a:r>
            <a:r>
              <a:rPr lang="en" dirty="0"/>
              <a:t> </a:t>
            </a:r>
            <a:r>
              <a:rPr lang="en" dirty="0">
                <a:solidFill>
                  <a:srgbClr val="2EA3F2"/>
                </a:solidFill>
              </a:rPr>
              <a:t>&lt; /1 &gt; </a:t>
            </a:r>
            <a:r>
              <a:rPr lang="en" dirty="0">
                <a:solidFill>
                  <a:schemeClr val="accent6"/>
                </a:solidFill>
              </a:rPr>
              <a:t>{</a:t>
            </a:r>
            <a:r>
              <a:rPr lang="en" dirty="0"/>
              <a:t> </a:t>
            </a:r>
            <a:endParaRPr dirty="0"/>
          </a:p>
        </p:txBody>
      </p:sp>
      <p:sp>
        <p:nvSpPr>
          <p:cNvPr id="543" name="Google Shape;543;p31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work-perf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44" name="Google Shape;544;p31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 err="1">
                <a:solidFill>
                  <a:schemeClr val="accent3"/>
                </a:solidFill>
              </a:rPr>
              <a:t>course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545" name="Google Shape;545;p31"/>
          <p:cNvGrpSpPr/>
          <p:nvPr/>
        </p:nvGrpSpPr>
        <p:grpSpPr>
          <a:xfrm>
            <a:off x="1614876" y="1364376"/>
            <a:ext cx="506092" cy="426611"/>
            <a:chOff x="1665363" y="1706700"/>
            <a:chExt cx="578325" cy="487500"/>
          </a:xfrm>
        </p:grpSpPr>
        <p:sp>
          <p:nvSpPr>
            <p:cNvPr id="546" name="Google Shape;546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1"/>
          <p:cNvGrpSpPr/>
          <p:nvPr/>
        </p:nvGrpSpPr>
        <p:grpSpPr>
          <a:xfrm>
            <a:off x="1614876" y="3361546"/>
            <a:ext cx="506092" cy="426611"/>
            <a:chOff x="1665363" y="1706700"/>
            <a:chExt cx="578325" cy="487500"/>
          </a:xfrm>
        </p:grpSpPr>
        <p:sp>
          <p:nvSpPr>
            <p:cNvPr id="549" name="Google Shape;549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31"/>
          <p:cNvGrpSpPr/>
          <p:nvPr/>
        </p:nvGrpSpPr>
        <p:grpSpPr>
          <a:xfrm>
            <a:off x="1084825" y="3203163"/>
            <a:ext cx="506100" cy="1366863"/>
            <a:chOff x="1084825" y="3203163"/>
            <a:chExt cx="506100" cy="1366863"/>
          </a:xfrm>
        </p:grpSpPr>
        <p:cxnSp>
          <p:nvCxnSpPr>
            <p:cNvPr id="552" name="Google Shape;552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3" name="Google Shape;553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554" name="Google Shape;554;p31"/>
          <p:cNvGrpSpPr/>
          <p:nvPr/>
        </p:nvGrpSpPr>
        <p:grpSpPr>
          <a:xfrm>
            <a:off x="1084825" y="1208049"/>
            <a:ext cx="506100" cy="1366863"/>
            <a:chOff x="1084825" y="3203163"/>
            <a:chExt cx="506100" cy="1366863"/>
          </a:xfrm>
        </p:grpSpPr>
        <p:cxnSp>
          <p:nvCxnSpPr>
            <p:cNvPr id="555" name="Google Shape;555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6" name="Google Shape;556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27" name="Google Shape;2630;p50">
            <a:extLst>
              <a:ext uri="{FF2B5EF4-FFF2-40B4-BE49-F238E27FC236}">
                <a16:creationId xmlns:a16="http://schemas.microsoft.com/office/drawing/2014/main" id="{04BCCBB6-32C6-4984-AA02-9662543D8398}"/>
              </a:ext>
            </a:extLst>
          </p:cNvPr>
          <p:cNvGrpSpPr/>
          <p:nvPr/>
        </p:nvGrpSpPr>
        <p:grpSpPr>
          <a:xfrm>
            <a:off x="1674995" y="1394804"/>
            <a:ext cx="365742" cy="365754"/>
            <a:chOff x="3826463" y="1356825"/>
            <a:chExt cx="366475" cy="366450"/>
          </a:xfrm>
        </p:grpSpPr>
        <p:sp>
          <p:nvSpPr>
            <p:cNvPr id="28" name="Google Shape;2631;p50">
              <a:extLst>
                <a:ext uri="{FF2B5EF4-FFF2-40B4-BE49-F238E27FC236}">
                  <a16:creationId xmlns:a16="http://schemas.microsoft.com/office/drawing/2014/main" id="{9FA9AFF1-0AA9-4547-9172-602B7BF91722}"/>
                </a:ext>
              </a:extLst>
            </p:cNvPr>
            <p:cNvSpPr/>
            <p:nvPr/>
          </p:nvSpPr>
          <p:spPr>
            <a:xfrm>
              <a:off x="3833588" y="1420825"/>
              <a:ext cx="351750" cy="294875"/>
            </a:xfrm>
            <a:custGeom>
              <a:avLst/>
              <a:gdLst/>
              <a:ahLst/>
              <a:cxnLst/>
              <a:rect l="l" t="t" r="r" b="b"/>
              <a:pathLst>
                <a:path w="14070" h="11795" extrusionOk="0">
                  <a:moveTo>
                    <a:pt x="0" y="0"/>
                  </a:moveTo>
                  <a:lnTo>
                    <a:pt x="0" y="11226"/>
                  </a:lnTo>
                  <a:cubicBezTo>
                    <a:pt x="0" y="11548"/>
                    <a:pt x="247" y="11795"/>
                    <a:pt x="569" y="11795"/>
                  </a:cubicBezTo>
                  <a:lnTo>
                    <a:pt x="13501" y="11795"/>
                  </a:lnTo>
                  <a:cubicBezTo>
                    <a:pt x="13823" y="11795"/>
                    <a:pt x="14070" y="11548"/>
                    <a:pt x="14070" y="11226"/>
                  </a:cubicBezTo>
                  <a:lnTo>
                    <a:pt x="140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32;p50">
              <a:extLst>
                <a:ext uri="{FF2B5EF4-FFF2-40B4-BE49-F238E27FC236}">
                  <a16:creationId xmlns:a16="http://schemas.microsoft.com/office/drawing/2014/main" id="{AD48420A-9EC5-4194-9275-D81F924D1B1D}"/>
                </a:ext>
              </a:extLst>
            </p:cNvPr>
            <p:cNvSpPr/>
            <p:nvPr/>
          </p:nvSpPr>
          <p:spPr>
            <a:xfrm>
              <a:off x="3833588" y="1363950"/>
              <a:ext cx="351750" cy="56900"/>
            </a:xfrm>
            <a:custGeom>
              <a:avLst/>
              <a:gdLst/>
              <a:ahLst/>
              <a:cxnLst/>
              <a:rect l="l" t="t" r="r" b="b"/>
              <a:pathLst>
                <a:path w="14070" h="2276" extrusionOk="0">
                  <a:moveTo>
                    <a:pt x="569" y="0"/>
                  </a:moveTo>
                  <a:cubicBezTo>
                    <a:pt x="247" y="0"/>
                    <a:pt x="0" y="247"/>
                    <a:pt x="0" y="569"/>
                  </a:cubicBezTo>
                  <a:lnTo>
                    <a:pt x="0" y="2275"/>
                  </a:lnTo>
                  <a:lnTo>
                    <a:pt x="14070" y="2275"/>
                  </a:lnTo>
                  <a:lnTo>
                    <a:pt x="14070" y="569"/>
                  </a:lnTo>
                  <a:cubicBezTo>
                    <a:pt x="14070" y="247"/>
                    <a:pt x="13823" y="0"/>
                    <a:pt x="135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33;p50">
              <a:extLst>
                <a:ext uri="{FF2B5EF4-FFF2-40B4-BE49-F238E27FC236}">
                  <a16:creationId xmlns:a16="http://schemas.microsoft.com/office/drawing/2014/main" id="{2B1B4586-C41E-4670-B477-E58903D98BFC}"/>
                </a:ext>
              </a:extLst>
            </p:cNvPr>
            <p:cNvSpPr/>
            <p:nvPr/>
          </p:nvSpPr>
          <p:spPr>
            <a:xfrm>
              <a:off x="3876238" y="1468225"/>
              <a:ext cx="266450" cy="128975"/>
            </a:xfrm>
            <a:custGeom>
              <a:avLst/>
              <a:gdLst/>
              <a:ahLst/>
              <a:cxnLst/>
              <a:rect l="l" t="t" r="r" b="b"/>
              <a:pathLst>
                <a:path w="10658" h="5159" extrusionOk="0">
                  <a:moveTo>
                    <a:pt x="589" y="1"/>
                  </a:moveTo>
                  <a:cubicBezTo>
                    <a:pt x="266" y="1"/>
                    <a:pt x="1" y="266"/>
                    <a:pt x="1" y="569"/>
                  </a:cubicBezTo>
                  <a:lnTo>
                    <a:pt x="1" y="4589"/>
                  </a:lnTo>
                  <a:cubicBezTo>
                    <a:pt x="20" y="4893"/>
                    <a:pt x="266" y="5158"/>
                    <a:pt x="589" y="5158"/>
                  </a:cubicBezTo>
                  <a:lnTo>
                    <a:pt x="10088" y="5158"/>
                  </a:lnTo>
                  <a:cubicBezTo>
                    <a:pt x="10392" y="5158"/>
                    <a:pt x="10657" y="4893"/>
                    <a:pt x="10657" y="4589"/>
                  </a:cubicBezTo>
                  <a:lnTo>
                    <a:pt x="10657" y="569"/>
                  </a:lnTo>
                  <a:cubicBezTo>
                    <a:pt x="10657" y="266"/>
                    <a:pt x="10411" y="1"/>
                    <a:pt x="100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34;p50">
              <a:extLst>
                <a:ext uri="{FF2B5EF4-FFF2-40B4-BE49-F238E27FC236}">
                  <a16:creationId xmlns:a16="http://schemas.microsoft.com/office/drawing/2014/main" id="{8BCEEA20-FBEF-4ADF-BD86-1C8AF3B6EADF}"/>
                </a:ext>
              </a:extLst>
            </p:cNvPr>
            <p:cNvSpPr/>
            <p:nvPr/>
          </p:nvSpPr>
          <p:spPr>
            <a:xfrm>
              <a:off x="3981013" y="1504250"/>
              <a:ext cx="64475" cy="56925"/>
            </a:xfrm>
            <a:custGeom>
              <a:avLst/>
              <a:gdLst/>
              <a:ahLst/>
              <a:cxnLst/>
              <a:rect l="l" t="t" r="r" b="b"/>
              <a:pathLst>
                <a:path w="2579" h="2277" extrusionOk="0">
                  <a:moveTo>
                    <a:pt x="0" y="1"/>
                  </a:moveTo>
                  <a:lnTo>
                    <a:pt x="0" y="2276"/>
                  </a:lnTo>
                  <a:lnTo>
                    <a:pt x="2579" y="1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35;p50">
              <a:extLst>
                <a:ext uri="{FF2B5EF4-FFF2-40B4-BE49-F238E27FC236}">
                  <a16:creationId xmlns:a16="http://schemas.microsoft.com/office/drawing/2014/main" id="{454AD702-DA5E-40C5-9222-5C6DC8DA7C39}"/>
                </a:ext>
              </a:extLst>
            </p:cNvPr>
            <p:cNvSpPr/>
            <p:nvPr/>
          </p:nvSpPr>
          <p:spPr>
            <a:xfrm>
              <a:off x="3937863" y="1639825"/>
              <a:ext cx="33700" cy="28825"/>
            </a:xfrm>
            <a:custGeom>
              <a:avLst/>
              <a:gdLst/>
              <a:ahLst/>
              <a:cxnLst/>
              <a:rect l="l" t="t" r="r" b="b"/>
              <a:pathLst>
                <a:path w="1348" h="1153" extrusionOk="0">
                  <a:moveTo>
                    <a:pt x="570" y="1"/>
                  </a:moveTo>
                  <a:cubicBezTo>
                    <a:pt x="266" y="1"/>
                    <a:pt x="1" y="266"/>
                    <a:pt x="1" y="570"/>
                  </a:cubicBezTo>
                  <a:cubicBezTo>
                    <a:pt x="1" y="918"/>
                    <a:pt x="282" y="1153"/>
                    <a:pt x="582" y="1153"/>
                  </a:cubicBezTo>
                  <a:cubicBezTo>
                    <a:pt x="722" y="1153"/>
                    <a:pt x="866" y="1101"/>
                    <a:pt x="987" y="987"/>
                  </a:cubicBezTo>
                  <a:cubicBezTo>
                    <a:pt x="1347" y="626"/>
                    <a:pt x="1082" y="1"/>
                    <a:pt x="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36;p50">
              <a:extLst>
                <a:ext uri="{FF2B5EF4-FFF2-40B4-BE49-F238E27FC236}">
                  <a16:creationId xmlns:a16="http://schemas.microsoft.com/office/drawing/2014/main" id="{E5E3EA1B-4086-4118-A4BE-55F08EC9BA22}"/>
                </a:ext>
              </a:extLst>
            </p:cNvPr>
            <p:cNvSpPr/>
            <p:nvPr/>
          </p:nvSpPr>
          <p:spPr>
            <a:xfrm>
              <a:off x="4032688" y="1385275"/>
              <a:ext cx="17075" cy="14375"/>
            </a:xfrm>
            <a:custGeom>
              <a:avLst/>
              <a:gdLst/>
              <a:ahLst/>
              <a:cxnLst/>
              <a:rect l="l" t="t" r="r" b="b"/>
              <a:pathLst>
                <a:path w="683" h="575" extrusionOk="0">
                  <a:moveTo>
                    <a:pt x="398" y="0"/>
                  </a:moveTo>
                  <a:cubicBezTo>
                    <a:pt x="133" y="0"/>
                    <a:pt x="0" y="304"/>
                    <a:pt x="190" y="493"/>
                  </a:cubicBezTo>
                  <a:cubicBezTo>
                    <a:pt x="245" y="549"/>
                    <a:pt x="314" y="574"/>
                    <a:pt x="384" y="574"/>
                  </a:cubicBezTo>
                  <a:cubicBezTo>
                    <a:pt x="527" y="574"/>
                    <a:pt x="670" y="464"/>
                    <a:pt x="683" y="285"/>
                  </a:cubicBezTo>
                  <a:cubicBezTo>
                    <a:pt x="683" y="133"/>
                    <a:pt x="550" y="0"/>
                    <a:pt x="3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637;p50">
              <a:extLst>
                <a:ext uri="{FF2B5EF4-FFF2-40B4-BE49-F238E27FC236}">
                  <a16:creationId xmlns:a16="http://schemas.microsoft.com/office/drawing/2014/main" id="{03D5A773-F338-45CC-8BE9-7757A2FD08D2}"/>
                </a:ext>
              </a:extLst>
            </p:cNvPr>
            <p:cNvSpPr/>
            <p:nvPr/>
          </p:nvSpPr>
          <p:spPr>
            <a:xfrm>
              <a:off x="4061588" y="1385275"/>
              <a:ext cx="47425" cy="14250"/>
            </a:xfrm>
            <a:custGeom>
              <a:avLst/>
              <a:gdLst/>
              <a:ahLst/>
              <a:cxnLst/>
              <a:rect l="l" t="t" r="r" b="b"/>
              <a:pathLst>
                <a:path w="1897" h="570" extrusionOk="0">
                  <a:moveTo>
                    <a:pt x="380" y="0"/>
                  </a:moveTo>
                  <a:cubicBezTo>
                    <a:pt x="1" y="0"/>
                    <a:pt x="1" y="569"/>
                    <a:pt x="380" y="569"/>
                  </a:cubicBezTo>
                  <a:lnTo>
                    <a:pt x="1518" y="569"/>
                  </a:lnTo>
                  <a:cubicBezTo>
                    <a:pt x="1897" y="569"/>
                    <a:pt x="1897" y="0"/>
                    <a:pt x="15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638;p50">
              <a:extLst>
                <a:ext uri="{FF2B5EF4-FFF2-40B4-BE49-F238E27FC236}">
                  <a16:creationId xmlns:a16="http://schemas.microsoft.com/office/drawing/2014/main" id="{667D061B-FBF3-45F4-91C2-1A0E45C240DC}"/>
                </a:ext>
              </a:extLst>
            </p:cNvPr>
            <p:cNvSpPr/>
            <p:nvPr/>
          </p:nvSpPr>
          <p:spPr>
            <a:xfrm>
              <a:off x="4118963" y="1385275"/>
              <a:ext cx="47900" cy="14250"/>
            </a:xfrm>
            <a:custGeom>
              <a:avLst/>
              <a:gdLst/>
              <a:ahLst/>
              <a:cxnLst/>
              <a:rect l="l" t="t" r="r" b="b"/>
              <a:pathLst>
                <a:path w="1916" h="570" extrusionOk="0">
                  <a:moveTo>
                    <a:pt x="379" y="0"/>
                  </a:moveTo>
                  <a:cubicBezTo>
                    <a:pt x="0" y="0"/>
                    <a:pt x="0" y="569"/>
                    <a:pt x="379" y="569"/>
                  </a:cubicBezTo>
                  <a:lnTo>
                    <a:pt x="1517" y="569"/>
                  </a:lnTo>
                  <a:cubicBezTo>
                    <a:pt x="1915" y="569"/>
                    <a:pt x="1915" y="0"/>
                    <a:pt x="15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639;p50">
              <a:extLst>
                <a:ext uri="{FF2B5EF4-FFF2-40B4-BE49-F238E27FC236}">
                  <a16:creationId xmlns:a16="http://schemas.microsoft.com/office/drawing/2014/main" id="{816CEDDF-C245-4126-8BC1-F6234FC0A35B}"/>
                </a:ext>
              </a:extLst>
            </p:cNvPr>
            <p:cNvSpPr/>
            <p:nvPr/>
          </p:nvSpPr>
          <p:spPr>
            <a:xfrm>
              <a:off x="3826463" y="1356825"/>
              <a:ext cx="366475" cy="366450"/>
            </a:xfrm>
            <a:custGeom>
              <a:avLst/>
              <a:gdLst/>
              <a:ahLst/>
              <a:cxnLst/>
              <a:rect l="l" t="t" r="r" b="b"/>
              <a:pathLst>
                <a:path w="14659" h="14658" extrusionOk="0">
                  <a:moveTo>
                    <a:pt x="13786" y="570"/>
                  </a:moveTo>
                  <a:cubicBezTo>
                    <a:pt x="13956" y="570"/>
                    <a:pt x="14070" y="702"/>
                    <a:pt x="14070" y="854"/>
                  </a:cubicBezTo>
                  <a:lnTo>
                    <a:pt x="14070" y="2276"/>
                  </a:lnTo>
                  <a:lnTo>
                    <a:pt x="570" y="2276"/>
                  </a:lnTo>
                  <a:lnTo>
                    <a:pt x="570" y="854"/>
                  </a:lnTo>
                  <a:cubicBezTo>
                    <a:pt x="570" y="702"/>
                    <a:pt x="683" y="570"/>
                    <a:pt x="854" y="570"/>
                  </a:cubicBezTo>
                  <a:close/>
                  <a:moveTo>
                    <a:pt x="14070" y="2864"/>
                  </a:moveTo>
                  <a:lnTo>
                    <a:pt x="14070" y="13786"/>
                  </a:lnTo>
                  <a:cubicBezTo>
                    <a:pt x="14070" y="13956"/>
                    <a:pt x="13956" y="14070"/>
                    <a:pt x="13786" y="14070"/>
                  </a:cubicBezTo>
                  <a:lnTo>
                    <a:pt x="854" y="14070"/>
                  </a:lnTo>
                  <a:cubicBezTo>
                    <a:pt x="683" y="14070"/>
                    <a:pt x="570" y="13956"/>
                    <a:pt x="570" y="13786"/>
                  </a:cubicBezTo>
                  <a:lnTo>
                    <a:pt x="570" y="2864"/>
                  </a:lnTo>
                  <a:close/>
                  <a:moveTo>
                    <a:pt x="854" y="1"/>
                  </a:moveTo>
                  <a:cubicBezTo>
                    <a:pt x="380" y="1"/>
                    <a:pt x="1" y="380"/>
                    <a:pt x="1" y="854"/>
                  </a:cubicBezTo>
                  <a:lnTo>
                    <a:pt x="1" y="13786"/>
                  </a:lnTo>
                  <a:cubicBezTo>
                    <a:pt x="1" y="14260"/>
                    <a:pt x="380" y="14639"/>
                    <a:pt x="854" y="14658"/>
                  </a:cubicBezTo>
                  <a:lnTo>
                    <a:pt x="13786" y="14658"/>
                  </a:lnTo>
                  <a:cubicBezTo>
                    <a:pt x="14260" y="14639"/>
                    <a:pt x="14639" y="14260"/>
                    <a:pt x="14658" y="13786"/>
                  </a:cubicBezTo>
                  <a:lnTo>
                    <a:pt x="14658" y="854"/>
                  </a:lnTo>
                  <a:cubicBezTo>
                    <a:pt x="14639" y="380"/>
                    <a:pt x="14260" y="1"/>
                    <a:pt x="13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640;p50">
              <a:extLst>
                <a:ext uri="{FF2B5EF4-FFF2-40B4-BE49-F238E27FC236}">
                  <a16:creationId xmlns:a16="http://schemas.microsoft.com/office/drawing/2014/main" id="{E252E158-D688-46CD-A7C7-B76138185635}"/>
                </a:ext>
              </a:extLst>
            </p:cNvPr>
            <p:cNvSpPr/>
            <p:nvPr/>
          </p:nvSpPr>
          <p:spPr>
            <a:xfrm>
              <a:off x="3869138" y="1461125"/>
              <a:ext cx="280650" cy="143175"/>
            </a:xfrm>
            <a:custGeom>
              <a:avLst/>
              <a:gdLst/>
              <a:ahLst/>
              <a:cxnLst/>
              <a:rect l="l" t="t" r="r" b="b"/>
              <a:pathLst>
                <a:path w="11226" h="5727" extrusionOk="0">
                  <a:moveTo>
                    <a:pt x="10372" y="569"/>
                  </a:moveTo>
                  <a:cubicBezTo>
                    <a:pt x="10524" y="569"/>
                    <a:pt x="10657" y="702"/>
                    <a:pt x="10657" y="853"/>
                  </a:cubicBezTo>
                  <a:lnTo>
                    <a:pt x="10657" y="4873"/>
                  </a:lnTo>
                  <a:cubicBezTo>
                    <a:pt x="10657" y="5025"/>
                    <a:pt x="10524" y="5158"/>
                    <a:pt x="10372" y="5158"/>
                  </a:cubicBezTo>
                  <a:lnTo>
                    <a:pt x="873" y="5158"/>
                  </a:lnTo>
                  <a:cubicBezTo>
                    <a:pt x="702" y="5158"/>
                    <a:pt x="588" y="5025"/>
                    <a:pt x="588" y="4873"/>
                  </a:cubicBezTo>
                  <a:lnTo>
                    <a:pt x="569" y="853"/>
                  </a:lnTo>
                  <a:cubicBezTo>
                    <a:pt x="569" y="702"/>
                    <a:pt x="702" y="569"/>
                    <a:pt x="854" y="569"/>
                  </a:cubicBezTo>
                  <a:close/>
                  <a:moveTo>
                    <a:pt x="873" y="0"/>
                  </a:moveTo>
                  <a:cubicBezTo>
                    <a:pt x="399" y="0"/>
                    <a:pt x="0" y="379"/>
                    <a:pt x="19" y="853"/>
                  </a:cubicBezTo>
                  <a:lnTo>
                    <a:pt x="19" y="4873"/>
                  </a:lnTo>
                  <a:cubicBezTo>
                    <a:pt x="19" y="5347"/>
                    <a:pt x="399" y="5727"/>
                    <a:pt x="873" y="5727"/>
                  </a:cubicBezTo>
                  <a:lnTo>
                    <a:pt x="10372" y="5727"/>
                  </a:lnTo>
                  <a:cubicBezTo>
                    <a:pt x="10846" y="5727"/>
                    <a:pt x="11226" y="5347"/>
                    <a:pt x="11226" y="4873"/>
                  </a:cubicBezTo>
                  <a:lnTo>
                    <a:pt x="11226" y="853"/>
                  </a:lnTo>
                  <a:cubicBezTo>
                    <a:pt x="11226" y="379"/>
                    <a:pt x="10846" y="0"/>
                    <a:pt x="10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641;p50">
              <a:extLst>
                <a:ext uri="{FF2B5EF4-FFF2-40B4-BE49-F238E27FC236}">
                  <a16:creationId xmlns:a16="http://schemas.microsoft.com/office/drawing/2014/main" id="{B2A66570-0464-4898-BE07-184F75F599F2}"/>
                </a:ext>
              </a:extLst>
            </p:cNvPr>
            <p:cNvSpPr/>
            <p:nvPr/>
          </p:nvSpPr>
          <p:spPr>
            <a:xfrm>
              <a:off x="3867713" y="1632825"/>
              <a:ext cx="285100" cy="43050"/>
            </a:xfrm>
            <a:custGeom>
              <a:avLst/>
              <a:gdLst/>
              <a:ahLst/>
              <a:cxnLst/>
              <a:rect l="l" t="t" r="r" b="b"/>
              <a:pathLst>
                <a:path w="11404" h="1722" extrusionOk="0">
                  <a:moveTo>
                    <a:pt x="3376" y="565"/>
                  </a:moveTo>
                  <a:cubicBezTo>
                    <a:pt x="3641" y="565"/>
                    <a:pt x="3755" y="868"/>
                    <a:pt x="3584" y="1058"/>
                  </a:cubicBezTo>
                  <a:cubicBezTo>
                    <a:pt x="3523" y="1113"/>
                    <a:pt x="3449" y="1139"/>
                    <a:pt x="3378" y="1139"/>
                  </a:cubicBezTo>
                  <a:cubicBezTo>
                    <a:pt x="3230" y="1139"/>
                    <a:pt x="3091" y="1029"/>
                    <a:pt x="3091" y="850"/>
                  </a:cubicBezTo>
                  <a:cubicBezTo>
                    <a:pt x="3091" y="698"/>
                    <a:pt x="3224" y="565"/>
                    <a:pt x="3376" y="565"/>
                  </a:cubicBezTo>
                  <a:close/>
                  <a:moveTo>
                    <a:pt x="3385" y="1"/>
                  </a:moveTo>
                  <a:cubicBezTo>
                    <a:pt x="3049" y="1"/>
                    <a:pt x="2712" y="195"/>
                    <a:pt x="2579" y="584"/>
                  </a:cubicBezTo>
                  <a:lnTo>
                    <a:pt x="342" y="584"/>
                  </a:lnTo>
                  <a:cubicBezTo>
                    <a:pt x="0" y="603"/>
                    <a:pt x="0" y="1115"/>
                    <a:pt x="342" y="1153"/>
                  </a:cubicBezTo>
                  <a:lnTo>
                    <a:pt x="2579" y="1153"/>
                  </a:lnTo>
                  <a:cubicBezTo>
                    <a:pt x="2712" y="1532"/>
                    <a:pt x="3049" y="1722"/>
                    <a:pt x="3385" y="1722"/>
                  </a:cubicBezTo>
                  <a:cubicBezTo>
                    <a:pt x="3722" y="1722"/>
                    <a:pt x="4058" y="1532"/>
                    <a:pt x="4191" y="1153"/>
                  </a:cubicBezTo>
                  <a:lnTo>
                    <a:pt x="10998" y="1153"/>
                  </a:lnTo>
                  <a:cubicBezTo>
                    <a:pt x="11010" y="1154"/>
                    <a:pt x="11021" y="1154"/>
                    <a:pt x="11032" y="1154"/>
                  </a:cubicBezTo>
                  <a:cubicBezTo>
                    <a:pt x="11399" y="1154"/>
                    <a:pt x="11404" y="581"/>
                    <a:pt x="11047" y="581"/>
                  </a:cubicBezTo>
                  <a:cubicBezTo>
                    <a:pt x="11032" y="581"/>
                    <a:pt x="11015" y="582"/>
                    <a:pt x="10998" y="584"/>
                  </a:cubicBezTo>
                  <a:lnTo>
                    <a:pt x="4191" y="584"/>
                  </a:lnTo>
                  <a:cubicBezTo>
                    <a:pt x="4058" y="195"/>
                    <a:pt x="3722" y="1"/>
                    <a:pt x="33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642;p50">
              <a:extLst>
                <a:ext uri="{FF2B5EF4-FFF2-40B4-BE49-F238E27FC236}">
                  <a16:creationId xmlns:a16="http://schemas.microsoft.com/office/drawing/2014/main" id="{1082FD55-9D6D-4183-87F4-D74D979B6CAB}"/>
                </a:ext>
              </a:extLst>
            </p:cNvPr>
            <p:cNvSpPr/>
            <p:nvPr/>
          </p:nvSpPr>
          <p:spPr>
            <a:xfrm>
              <a:off x="3973888" y="1496900"/>
              <a:ext cx="78725" cy="71550"/>
            </a:xfrm>
            <a:custGeom>
              <a:avLst/>
              <a:gdLst/>
              <a:ahLst/>
              <a:cxnLst/>
              <a:rect l="l" t="t" r="r" b="b"/>
              <a:pathLst>
                <a:path w="3149" h="2862" extrusionOk="0">
                  <a:moveTo>
                    <a:pt x="570" y="731"/>
                  </a:moveTo>
                  <a:lnTo>
                    <a:pt x="2143" y="1432"/>
                  </a:lnTo>
                  <a:lnTo>
                    <a:pt x="570" y="2153"/>
                  </a:lnTo>
                  <a:lnTo>
                    <a:pt x="570" y="731"/>
                  </a:lnTo>
                  <a:close/>
                  <a:moveTo>
                    <a:pt x="280" y="0"/>
                  </a:moveTo>
                  <a:cubicBezTo>
                    <a:pt x="131" y="0"/>
                    <a:pt x="1" y="130"/>
                    <a:pt x="1" y="295"/>
                  </a:cubicBezTo>
                  <a:lnTo>
                    <a:pt x="1" y="2570"/>
                  </a:lnTo>
                  <a:cubicBezTo>
                    <a:pt x="1" y="2665"/>
                    <a:pt x="39" y="2760"/>
                    <a:pt x="115" y="2817"/>
                  </a:cubicBezTo>
                  <a:cubicBezTo>
                    <a:pt x="167" y="2848"/>
                    <a:pt x="219" y="2862"/>
                    <a:pt x="271" y="2862"/>
                  </a:cubicBezTo>
                  <a:cubicBezTo>
                    <a:pt x="314" y="2862"/>
                    <a:pt x="356" y="2853"/>
                    <a:pt x="399" y="2836"/>
                  </a:cubicBezTo>
                  <a:lnTo>
                    <a:pt x="2978" y="1698"/>
                  </a:lnTo>
                  <a:cubicBezTo>
                    <a:pt x="3073" y="1641"/>
                    <a:pt x="3148" y="1546"/>
                    <a:pt x="3148" y="1432"/>
                  </a:cubicBezTo>
                  <a:cubicBezTo>
                    <a:pt x="3148" y="1319"/>
                    <a:pt x="3073" y="1224"/>
                    <a:pt x="2978" y="1167"/>
                  </a:cubicBezTo>
                  <a:lnTo>
                    <a:pt x="399" y="29"/>
                  </a:lnTo>
                  <a:cubicBezTo>
                    <a:pt x="359" y="9"/>
                    <a:pt x="319" y="0"/>
                    <a:pt x="2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2910;p50">
            <a:extLst>
              <a:ext uri="{FF2B5EF4-FFF2-40B4-BE49-F238E27FC236}">
                <a16:creationId xmlns:a16="http://schemas.microsoft.com/office/drawing/2014/main" id="{B99EE80B-7DDF-4C55-84C5-AFFB961B29F3}"/>
              </a:ext>
            </a:extLst>
          </p:cNvPr>
          <p:cNvGrpSpPr/>
          <p:nvPr/>
        </p:nvGrpSpPr>
        <p:grpSpPr>
          <a:xfrm>
            <a:off x="1681478" y="3351631"/>
            <a:ext cx="365747" cy="365752"/>
            <a:chOff x="2036988" y="4249875"/>
            <a:chExt cx="525725" cy="524300"/>
          </a:xfrm>
        </p:grpSpPr>
        <p:sp>
          <p:nvSpPr>
            <p:cNvPr id="41" name="Google Shape;2911;p50">
              <a:extLst>
                <a:ext uri="{FF2B5EF4-FFF2-40B4-BE49-F238E27FC236}">
                  <a16:creationId xmlns:a16="http://schemas.microsoft.com/office/drawing/2014/main" id="{01A1A362-0EF7-4C2B-AB2B-D61C19BB8EF2}"/>
                </a:ext>
              </a:extLst>
            </p:cNvPr>
            <p:cNvSpPr/>
            <p:nvPr/>
          </p:nvSpPr>
          <p:spPr>
            <a:xfrm>
              <a:off x="2046938" y="4393975"/>
              <a:ext cx="505350" cy="369775"/>
            </a:xfrm>
            <a:custGeom>
              <a:avLst/>
              <a:gdLst/>
              <a:ahLst/>
              <a:cxnLst/>
              <a:rect l="l" t="t" r="r" b="b"/>
              <a:pathLst>
                <a:path w="20214" h="14791" extrusionOk="0">
                  <a:moveTo>
                    <a:pt x="1650" y="1"/>
                  </a:moveTo>
                  <a:cubicBezTo>
                    <a:pt x="740" y="1"/>
                    <a:pt x="0" y="740"/>
                    <a:pt x="0" y="1650"/>
                  </a:cubicBezTo>
                  <a:lnTo>
                    <a:pt x="0" y="13141"/>
                  </a:lnTo>
                  <a:cubicBezTo>
                    <a:pt x="0" y="14051"/>
                    <a:pt x="740" y="14791"/>
                    <a:pt x="1650" y="14791"/>
                  </a:cubicBezTo>
                  <a:lnTo>
                    <a:pt x="18564" y="14791"/>
                  </a:lnTo>
                  <a:cubicBezTo>
                    <a:pt x="19474" y="14791"/>
                    <a:pt x="20213" y="14051"/>
                    <a:pt x="20213" y="13141"/>
                  </a:cubicBezTo>
                  <a:lnTo>
                    <a:pt x="20213" y="1650"/>
                  </a:lnTo>
                  <a:cubicBezTo>
                    <a:pt x="20213" y="740"/>
                    <a:pt x="19474" y="1"/>
                    <a:pt x="18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912;p50">
              <a:extLst>
                <a:ext uri="{FF2B5EF4-FFF2-40B4-BE49-F238E27FC236}">
                  <a16:creationId xmlns:a16="http://schemas.microsoft.com/office/drawing/2014/main" id="{97A90F64-5A6A-413B-B42C-F11A1BA64857}"/>
                </a:ext>
              </a:extLst>
            </p:cNvPr>
            <p:cNvSpPr/>
            <p:nvPr/>
          </p:nvSpPr>
          <p:spPr>
            <a:xfrm>
              <a:off x="2129413" y="4435225"/>
              <a:ext cx="382100" cy="287300"/>
            </a:xfrm>
            <a:custGeom>
              <a:avLst/>
              <a:gdLst/>
              <a:ahLst/>
              <a:cxnLst/>
              <a:rect l="l" t="t" r="r" b="b"/>
              <a:pathLst>
                <a:path w="15284" h="11492" extrusionOk="0">
                  <a:moveTo>
                    <a:pt x="1" y="0"/>
                  </a:moveTo>
                  <a:lnTo>
                    <a:pt x="1" y="11491"/>
                  </a:lnTo>
                  <a:lnTo>
                    <a:pt x="15284" y="11491"/>
                  </a:lnTo>
                  <a:lnTo>
                    <a:pt x="15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913;p50">
              <a:extLst>
                <a:ext uri="{FF2B5EF4-FFF2-40B4-BE49-F238E27FC236}">
                  <a16:creationId xmlns:a16="http://schemas.microsoft.com/office/drawing/2014/main" id="{694E08C4-0177-406C-B9A9-E81D63350B5A}"/>
                </a:ext>
              </a:extLst>
            </p:cNvPr>
            <p:cNvSpPr/>
            <p:nvPr/>
          </p:nvSpPr>
          <p:spPr>
            <a:xfrm>
              <a:off x="2310013" y="4548050"/>
              <a:ext cx="61650" cy="72075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" y="0"/>
                  </a:moveTo>
                  <a:lnTo>
                    <a:pt x="1" y="133"/>
                  </a:lnTo>
                  <a:cubicBezTo>
                    <a:pt x="1" y="323"/>
                    <a:pt x="39" y="493"/>
                    <a:pt x="134" y="683"/>
                  </a:cubicBezTo>
                  <a:lnTo>
                    <a:pt x="1233" y="2882"/>
                  </a:lnTo>
                  <a:lnTo>
                    <a:pt x="2333" y="683"/>
                  </a:lnTo>
                  <a:cubicBezTo>
                    <a:pt x="2409" y="512"/>
                    <a:pt x="2466" y="323"/>
                    <a:pt x="2466" y="133"/>
                  </a:cubicBezTo>
                  <a:lnTo>
                    <a:pt x="2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914;p50">
              <a:extLst>
                <a:ext uri="{FF2B5EF4-FFF2-40B4-BE49-F238E27FC236}">
                  <a16:creationId xmlns:a16="http://schemas.microsoft.com/office/drawing/2014/main" id="{9ECCF52E-60B6-4240-B47C-67F8471D8E8F}"/>
                </a:ext>
              </a:extLst>
            </p:cNvPr>
            <p:cNvSpPr/>
            <p:nvPr/>
          </p:nvSpPr>
          <p:spPr>
            <a:xfrm>
              <a:off x="2310013" y="4310075"/>
              <a:ext cx="61650" cy="238000"/>
            </a:xfrm>
            <a:custGeom>
              <a:avLst/>
              <a:gdLst/>
              <a:ahLst/>
              <a:cxnLst/>
              <a:rect l="l" t="t" r="r" b="b"/>
              <a:pathLst>
                <a:path w="2466" h="9520" extrusionOk="0">
                  <a:moveTo>
                    <a:pt x="1" y="1"/>
                  </a:moveTo>
                  <a:lnTo>
                    <a:pt x="1" y="9519"/>
                  </a:lnTo>
                  <a:lnTo>
                    <a:pt x="2466" y="9519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915;p50">
              <a:extLst>
                <a:ext uri="{FF2B5EF4-FFF2-40B4-BE49-F238E27FC236}">
                  <a16:creationId xmlns:a16="http://schemas.microsoft.com/office/drawing/2014/main" id="{89FC2FDE-7FE2-451B-B68F-A16AF3071DE6}"/>
                </a:ext>
              </a:extLst>
            </p:cNvPr>
            <p:cNvSpPr/>
            <p:nvPr/>
          </p:nvSpPr>
          <p:spPr>
            <a:xfrm>
              <a:off x="2310013" y="4258300"/>
              <a:ext cx="61650" cy="51800"/>
            </a:xfrm>
            <a:custGeom>
              <a:avLst/>
              <a:gdLst/>
              <a:ahLst/>
              <a:cxnLst/>
              <a:rect l="l" t="t" r="r" b="b"/>
              <a:pathLst>
                <a:path w="2466" h="2072" extrusionOk="0">
                  <a:moveTo>
                    <a:pt x="1233" y="0"/>
                  </a:moveTo>
                  <a:cubicBezTo>
                    <a:pt x="617" y="0"/>
                    <a:pt x="1" y="412"/>
                    <a:pt x="1" y="1237"/>
                  </a:cubicBezTo>
                  <a:lnTo>
                    <a:pt x="1" y="2072"/>
                  </a:lnTo>
                  <a:lnTo>
                    <a:pt x="2466" y="2072"/>
                  </a:lnTo>
                  <a:lnTo>
                    <a:pt x="2466" y="1237"/>
                  </a:lnTo>
                  <a:cubicBezTo>
                    <a:pt x="2466" y="412"/>
                    <a:pt x="1850" y="0"/>
                    <a:pt x="1233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916;p50">
              <a:extLst>
                <a:ext uri="{FF2B5EF4-FFF2-40B4-BE49-F238E27FC236}">
                  <a16:creationId xmlns:a16="http://schemas.microsoft.com/office/drawing/2014/main" id="{7E11E0A8-4D3B-47C1-ADEA-3F6FBE825250}"/>
                </a:ext>
              </a:extLst>
            </p:cNvPr>
            <p:cNvSpPr/>
            <p:nvPr/>
          </p:nvSpPr>
          <p:spPr>
            <a:xfrm>
              <a:off x="2197688" y="4609675"/>
              <a:ext cx="24200" cy="20675"/>
            </a:xfrm>
            <a:custGeom>
              <a:avLst/>
              <a:gdLst/>
              <a:ahLst/>
              <a:cxnLst/>
              <a:rect l="l" t="t" r="r" b="b"/>
              <a:pathLst>
                <a:path w="968" h="827" extrusionOk="0">
                  <a:moveTo>
                    <a:pt x="550" y="0"/>
                  </a:moveTo>
                  <a:cubicBezTo>
                    <a:pt x="171" y="0"/>
                    <a:pt x="0" y="436"/>
                    <a:pt x="247" y="702"/>
                  </a:cubicBezTo>
                  <a:cubicBezTo>
                    <a:pt x="333" y="788"/>
                    <a:pt x="439" y="826"/>
                    <a:pt x="543" y="826"/>
                  </a:cubicBezTo>
                  <a:cubicBezTo>
                    <a:pt x="759" y="826"/>
                    <a:pt x="967" y="661"/>
                    <a:pt x="967" y="417"/>
                  </a:cubicBezTo>
                  <a:cubicBezTo>
                    <a:pt x="948" y="190"/>
                    <a:pt x="777" y="0"/>
                    <a:pt x="5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917;p50">
              <a:extLst>
                <a:ext uri="{FF2B5EF4-FFF2-40B4-BE49-F238E27FC236}">
                  <a16:creationId xmlns:a16="http://schemas.microsoft.com/office/drawing/2014/main" id="{1FC457BE-C177-4BA5-89F1-34CAC42F3638}"/>
                </a:ext>
              </a:extLst>
            </p:cNvPr>
            <p:cNvSpPr/>
            <p:nvPr/>
          </p:nvSpPr>
          <p:spPr>
            <a:xfrm>
              <a:off x="2074438" y="4568900"/>
              <a:ext cx="23725" cy="20200"/>
            </a:xfrm>
            <a:custGeom>
              <a:avLst/>
              <a:gdLst/>
              <a:ahLst/>
              <a:cxnLst/>
              <a:rect l="l" t="t" r="r" b="b"/>
              <a:pathLst>
                <a:path w="949" h="808" extrusionOk="0">
                  <a:moveTo>
                    <a:pt x="550" y="1"/>
                  </a:moveTo>
                  <a:cubicBezTo>
                    <a:pt x="190" y="1"/>
                    <a:pt x="0" y="437"/>
                    <a:pt x="265" y="683"/>
                  </a:cubicBezTo>
                  <a:cubicBezTo>
                    <a:pt x="346" y="769"/>
                    <a:pt x="445" y="808"/>
                    <a:pt x="544" y="808"/>
                  </a:cubicBezTo>
                  <a:cubicBezTo>
                    <a:pt x="749" y="808"/>
                    <a:pt x="948" y="642"/>
                    <a:pt x="948" y="399"/>
                  </a:cubicBezTo>
                  <a:cubicBezTo>
                    <a:pt x="948" y="171"/>
                    <a:pt x="777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918;p50">
              <a:extLst>
                <a:ext uri="{FF2B5EF4-FFF2-40B4-BE49-F238E27FC236}">
                  <a16:creationId xmlns:a16="http://schemas.microsoft.com/office/drawing/2014/main" id="{7484C66D-4DE9-478F-97DC-18B0D25AAAE9}"/>
                </a:ext>
              </a:extLst>
            </p:cNvPr>
            <p:cNvSpPr/>
            <p:nvPr/>
          </p:nvSpPr>
          <p:spPr>
            <a:xfrm>
              <a:off x="2036988" y="4249875"/>
              <a:ext cx="525725" cy="524300"/>
            </a:xfrm>
            <a:custGeom>
              <a:avLst/>
              <a:gdLst/>
              <a:ahLst/>
              <a:cxnLst/>
              <a:rect l="l" t="t" r="r" b="b"/>
              <a:pathLst>
                <a:path w="21029" h="20972" extrusionOk="0">
                  <a:moveTo>
                    <a:pt x="12147" y="792"/>
                  </a:moveTo>
                  <a:cubicBezTo>
                    <a:pt x="12543" y="792"/>
                    <a:pt x="12941" y="1053"/>
                    <a:pt x="12970" y="1574"/>
                  </a:cubicBezTo>
                  <a:lnTo>
                    <a:pt x="12970" y="1991"/>
                  </a:lnTo>
                  <a:lnTo>
                    <a:pt x="11339" y="1991"/>
                  </a:lnTo>
                  <a:lnTo>
                    <a:pt x="11339" y="1574"/>
                  </a:lnTo>
                  <a:cubicBezTo>
                    <a:pt x="11358" y="1053"/>
                    <a:pt x="11751" y="792"/>
                    <a:pt x="12147" y="792"/>
                  </a:cubicBezTo>
                  <a:close/>
                  <a:moveTo>
                    <a:pt x="10505" y="6182"/>
                  </a:moveTo>
                  <a:lnTo>
                    <a:pt x="10505" y="6997"/>
                  </a:lnTo>
                  <a:lnTo>
                    <a:pt x="4096" y="6997"/>
                  </a:lnTo>
                  <a:lnTo>
                    <a:pt x="4096" y="6182"/>
                  </a:lnTo>
                  <a:close/>
                  <a:moveTo>
                    <a:pt x="12970" y="2807"/>
                  </a:moveTo>
                  <a:lnTo>
                    <a:pt x="12970" y="11529"/>
                  </a:lnTo>
                  <a:lnTo>
                    <a:pt x="11339" y="11529"/>
                  </a:lnTo>
                  <a:lnTo>
                    <a:pt x="11339" y="2807"/>
                  </a:lnTo>
                  <a:close/>
                  <a:moveTo>
                    <a:pt x="12913" y="12344"/>
                  </a:moveTo>
                  <a:cubicBezTo>
                    <a:pt x="12913" y="12363"/>
                    <a:pt x="12894" y="12401"/>
                    <a:pt x="12894" y="12420"/>
                  </a:cubicBezTo>
                  <a:lnTo>
                    <a:pt x="12154" y="13880"/>
                  </a:lnTo>
                  <a:lnTo>
                    <a:pt x="11415" y="12420"/>
                  </a:lnTo>
                  <a:cubicBezTo>
                    <a:pt x="11396" y="12382"/>
                    <a:pt x="11396" y="12363"/>
                    <a:pt x="11377" y="12344"/>
                  </a:cubicBezTo>
                  <a:close/>
                  <a:moveTo>
                    <a:pt x="18563" y="7832"/>
                  </a:moveTo>
                  <a:lnTo>
                    <a:pt x="18563" y="18507"/>
                  </a:lnTo>
                  <a:lnTo>
                    <a:pt x="4096" y="18507"/>
                  </a:lnTo>
                  <a:lnTo>
                    <a:pt x="4096" y="7832"/>
                  </a:lnTo>
                  <a:lnTo>
                    <a:pt x="10505" y="7832"/>
                  </a:lnTo>
                  <a:lnTo>
                    <a:pt x="10505" y="12060"/>
                  </a:lnTo>
                  <a:cubicBezTo>
                    <a:pt x="10505" y="12306"/>
                    <a:pt x="10562" y="12553"/>
                    <a:pt x="10675" y="12780"/>
                  </a:cubicBezTo>
                  <a:lnTo>
                    <a:pt x="11472" y="14392"/>
                  </a:lnTo>
                  <a:lnTo>
                    <a:pt x="8628" y="14392"/>
                  </a:lnTo>
                  <a:cubicBezTo>
                    <a:pt x="8615" y="14391"/>
                    <a:pt x="8603" y="14391"/>
                    <a:pt x="8591" y="14391"/>
                  </a:cubicBezTo>
                  <a:cubicBezTo>
                    <a:pt x="8033" y="14391"/>
                    <a:pt x="8033" y="15228"/>
                    <a:pt x="8591" y="15228"/>
                  </a:cubicBezTo>
                  <a:cubicBezTo>
                    <a:pt x="8603" y="15228"/>
                    <a:pt x="8615" y="15227"/>
                    <a:pt x="8628" y="15227"/>
                  </a:cubicBezTo>
                  <a:lnTo>
                    <a:pt x="15435" y="15227"/>
                  </a:lnTo>
                  <a:cubicBezTo>
                    <a:pt x="15947" y="15170"/>
                    <a:pt x="15947" y="14430"/>
                    <a:pt x="15435" y="14392"/>
                  </a:cubicBezTo>
                  <a:lnTo>
                    <a:pt x="12818" y="14392"/>
                  </a:lnTo>
                  <a:lnTo>
                    <a:pt x="13614" y="12780"/>
                  </a:lnTo>
                  <a:cubicBezTo>
                    <a:pt x="13728" y="12553"/>
                    <a:pt x="13785" y="12306"/>
                    <a:pt x="13804" y="12060"/>
                  </a:cubicBezTo>
                  <a:lnTo>
                    <a:pt x="13804" y="7832"/>
                  </a:lnTo>
                  <a:close/>
                  <a:moveTo>
                    <a:pt x="3280" y="6182"/>
                  </a:moveTo>
                  <a:lnTo>
                    <a:pt x="3280" y="20156"/>
                  </a:lnTo>
                  <a:lnTo>
                    <a:pt x="2048" y="20156"/>
                  </a:lnTo>
                  <a:cubicBezTo>
                    <a:pt x="1365" y="20156"/>
                    <a:pt x="815" y="19588"/>
                    <a:pt x="815" y="18924"/>
                  </a:cubicBezTo>
                  <a:lnTo>
                    <a:pt x="815" y="7414"/>
                  </a:lnTo>
                  <a:cubicBezTo>
                    <a:pt x="815" y="6732"/>
                    <a:pt x="1365" y="6182"/>
                    <a:pt x="2048" y="6182"/>
                  </a:cubicBezTo>
                  <a:close/>
                  <a:moveTo>
                    <a:pt x="18962" y="6182"/>
                  </a:moveTo>
                  <a:cubicBezTo>
                    <a:pt x="19644" y="6182"/>
                    <a:pt x="20194" y="6732"/>
                    <a:pt x="20194" y="7414"/>
                  </a:cubicBezTo>
                  <a:lnTo>
                    <a:pt x="20194" y="18924"/>
                  </a:lnTo>
                  <a:cubicBezTo>
                    <a:pt x="20194" y="19588"/>
                    <a:pt x="19644" y="20156"/>
                    <a:pt x="18962" y="20156"/>
                  </a:cubicBezTo>
                  <a:lnTo>
                    <a:pt x="4096" y="20156"/>
                  </a:lnTo>
                  <a:lnTo>
                    <a:pt x="4096" y="19322"/>
                  </a:lnTo>
                  <a:lnTo>
                    <a:pt x="18962" y="19322"/>
                  </a:lnTo>
                  <a:cubicBezTo>
                    <a:pt x="19189" y="19322"/>
                    <a:pt x="19379" y="19152"/>
                    <a:pt x="19379" y="18924"/>
                  </a:cubicBezTo>
                  <a:lnTo>
                    <a:pt x="19379" y="7414"/>
                  </a:lnTo>
                  <a:cubicBezTo>
                    <a:pt x="19379" y="7187"/>
                    <a:pt x="19189" y="6997"/>
                    <a:pt x="18962" y="6997"/>
                  </a:cubicBezTo>
                  <a:lnTo>
                    <a:pt x="13804" y="6997"/>
                  </a:lnTo>
                  <a:lnTo>
                    <a:pt x="13804" y="6182"/>
                  </a:lnTo>
                  <a:close/>
                  <a:moveTo>
                    <a:pt x="12154" y="0"/>
                  </a:moveTo>
                  <a:cubicBezTo>
                    <a:pt x="11263" y="0"/>
                    <a:pt x="10543" y="702"/>
                    <a:pt x="10505" y="1574"/>
                  </a:cubicBezTo>
                  <a:lnTo>
                    <a:pt x="10505" y="5367"/>
                  </a:lnTo>
                  <a:lnTo>
                    <a:pt x="2048" y="5367"/>
                  </a:lnTo>
                  <a:cubicBezTo>
                    <a:pt x="910" y="5367"/>
                    <a:pt x="0" y="6277"/>
                    <a:pt x="0" y="7414"/>
                  </a:cubicBezTo>
                  <a:lnTo>
                    <a:pt x="0" y="18905"/>
                  </a:lnTo>
                  <a:cubicBezTo>
                    <a:pt x="0" y="20043"/>
                    <a:pt x="910" y="20972"/>
                    <a:pt x="2048" y="20972"/>
                  </a:cubicBezTo>
                  <a:lnTo>
                    <a:pt x="18962" y="20972"/>
                  </a:lnTo>
                  <a:cubicBezTo>
                    <a:pt x="20099" y="20972"/>
                    <a:pt x="21028" y="20043"/>
                    <a:pt x="21028" y="18905"/>
                  </a:cubicBezTo>
                  <a:lnTo>
                    <a:pt x="21028" y="7414"/>
                  </a:lnTo>
                  <a:cubicBezTo>
                    <a:pt x="21028" y="6277"/>
                    <a:pt x="20099" y="5367"/>
                    <a:pt x="18962" y="5367"/>
                  </a:cubicBezTo>
                  <a:lnTo>
                    <a:pt x="13804" y="5367"/>
                  </a:lnTo>
                  <a:lnTo>
                    <a:pt x="13804" y="1574"/>
                  </a:lnTo>
                  <a:cubicBezTo>
                    <a:pt x="13766" y="702"/>
                    <a:pt x="13027" y="0"/>
                    <a:pt x="12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919;p50">
              <a:extLst>
                <a:ext uri="{FF2B5EF4-FFF2-40B4-BE49-F238E27FC236}">
                  <a16:creationId xmlns:a16="http://schemas.microsoft.com/office/drawing/2014/main" id="{D182C06F-6BE9-40B7-B611-B9F221B912B9}"/>
                </a:ext>
              </a:extLst>
            </p:cNvPr>
            <p:cNvSpPr/>
            <p:nvPr/>
          </p:nvSpPr>
          <p:spPr>
            <a:xfrm>
              <a:off x="2077738" y="4487250"/>
              <a:ext cx="20900" cy="60100"/>
            </a:xfrm>
            <a:custGeom>
              <a:avLst/>
              <a:gdLst/>
              <a:ahLst/>
              <a:cxnLst/>
              <a:rect l="l" t="t" r="r" b="b"/>
              <a:pathLst>
                <a:path w="836" h="2404" extrusionOk="0">
                  <a:moveTo>
                    <a:pt x="411" y="0"/>
                  </a:moveTo>
                  <a:cubicBezTo>
                    <a:pt x="214" y="0"/>
                    <a:pt x="20" y="128"/>
                    <a:pt x="1" y="384"/>
                  </a:cubicBezTo>
                  <a:lnTo>
                    <a:pt x="1" y="2034"/>
                  </a:lnTo>
                  <a:cubicBezTo>
                    <a:pt x="20" y="2281"/>
                    <a:pt x="214" y="2404"/>
                    <a:pt x="411" y="2404"/>
                  </a:cubicBezTo>
                  <a:cubicBezTo>
                    <a:pt x="608" y="2404"/>
                    <a:pt x="807" y="2281"/>
                    <a:pt x="835" y="2034"/>
                  </a:cubicBezTo>
                  <a:lnTo>
                    <a:pt x="835" y="384"/>
                  </a:lnTo>
                  <a:cubicBezTo>
                    <a:pt x="807" y="128"/>
                    <a:pt x="608" y="0"/>
                    <a:pt x="4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920;p50">
              <a:extLst>
                <a:ext uri="{FF2B5EF4-FFF2-40B4-BE49-F238E27FC236}">
                  <a16:creationId xmlns:a16="http://schemas.microsoft.com/office/drawing/2014/main" id="{8812BA37-D2FF-48A9-953B-F4874C33FD67}"/>
                </a:ext>
              </a:extLst>
            </p:cNvPr>
            <p:cNvSpPr/>
            <p:nvPr/>
          </p:nvSpPr>
          <p:spPr>
            <a:xfrm>
              <a:off x="2077738" y="4609675"/>
              <a:ext cx="20425" cy="60825"/>
            </a:xfrm>
            <a:custGeom>
              <a:avLst/>
              <a:gdLst/>
              <a:ahLst/>
              <a:cxnLst/>
              <a:rect l="l" t="t" r="r" b="b"/>
              <a:pathLst>
                <a:path w="817" h="2433" extrusionOk="0">
                  <a:moveTo>
                    <a:pt x="418" y="0"/>
                  </a:moveTo>
                  <a:cubicBezTo>
                    <a:pt x="190" y="0"/>
                    <a:pt x="1" y="190"/>
                    <a:pt x="1" y="417"/>
                  </a:cubicBezTo>
                  <a:lnTo>
                    <a:pt x="1" y="2048"/>
                  </a:lnTo>
                  <a:cubicBezTo>
                    <a:pt x="20" y="2304"/>
                    <a:pt x="214" y="2432"/>
                    <a:pt x="408" y="2432"/>
                  </a:cubicBezTo>
                  <a:cubicBezTo>
                    <a:pt x="603" y="2432"/>
                    <a:pt x="797" y="2304"/>
                    <a:pt x="816" y="2048"/>
                  </a:cubicBezTo>
                  <a:lnTo>
                    <a:pt x="816" y="417"/>
                  </a:lnTo>
                  <a:cubicBezTo>
                    <a:pt x="816" y="190"/>
                    <a:pt x="645" y="0"/>
                    <a:pt x="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096148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50"/>
                                        <p:tgtEl>
                                          <p:spTgt spid="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350"/>
                                        <p:tgtEl>
                                          <p:spTgt spid="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" grpId="0" build="p"/>
      <p:bldP spid="5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42D843-A1D4-41CB-9E8D-9E60D9A181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785"/>
          <a:stretch/>
        </p:blipFill>
        <p:spPr>
          <a:xfrm>
            <a:off x="5156948" y="1303155"/>
            <a:ext cx="3608918" cy="2125082"/>
          </a:xfrm>
          <a:prstGeom prst="rect">
            <a:avLst/>
          </a:prstGeom>
        </p:spPr>
      </p:pic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Application </a:t>
            </a:r>
            <a:r>
              <a:rPr lang="en" dirty="0">
                <a:solidFill>
                  <a:srgbClr val="2EA3F2"/>
                </a:solidFill>
              </a:rPr>
              <a:t>Replica</a:t>
            </a:r>
            <a:r>
              <a:rPr lang="en" dirty="0">
                <a:solidFill>
                  <a:schemeClr val="accent6"/>
                </a:solidFill>
              </a:rPr>
              <a:t> 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course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optiply</a:t>
            </a:r>
            <a:r>
              <a:rPr lang="en" sz="1400" dirty="0">
                <a:solidFill>
                  <a:schemeClr val="accent3"/>
                </a:solidFill>
              </a:rPr>
              <a:t>.ts</a:t>
            </a:r>
            <a:endParaRPr sz="1400" dirty="0">
              <a:solidFill>
                <a:schemeClr val="accent3"/>
              </a:solidFill>
            </a:endParaRPr>
          </a:p>
        </p:txBody>
      </p:sp>
      <p:pic>
        <p:nvPicPr>
          <p:cNvPr id="11" name="Google Shape;3188;p56">
            <a:extLst>
              <a:ext uri="{FF2B5EF4-FFF2-40B4-BE49-F238E27FC236}">
                <a16:creationId xmlns:a16="http://schemas.microsoft.com/office/drawing/2014/main" id="{3142E336-5B85-4603-B926-F42BD8D8C28F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39664" y="1561081"/>
            <a:ext cx="1956151" cy="1956163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grpSp>
        <p:nvGrpSpPr>
          <p:cNvPr id="13" name="Google Shape;2531;p48">
            <a:extLst>
              <a:ext uri="{FF2B5EF4-FFF2-40B4-BE49-F238E27FC236}">
                <a16:creationId xmlns:a16="http://schemas.microsoft.com/office/drawing/2014/main" id="{2F605D49-7A97-4825-BE28-C8847EBE8DDD}"/>
              </a:ext>
            </a:extLst>
          </p:cNvPr>
          <p:cNvGrpSpPr/>
          <p:nvPr/>
        </p:nvGrpSpPr>
        <p:grpSpPr>
          <a:xfrm>
            <a:off x="4994678" y="1173377"/>
            <a:ext cx="3894310" cy="3143129"/>
            <a:chOff x="4994678" y="1173377"/>
            <a:chExt cx="3439196" cy="2775803"/>
          </a:xfrm>
        </p:grpSpPr>
        <p:grpSp>
          <p:nvGrpSpPr>
            <p:cNvPr id="14" name="Google Shape;2532;p48">
              <a:extLst>
                <a:ext uri="{FF2B5EF4-FFF2-40B4-BE49-F238E27FC236}">
                  <a16:creationId xmlns:a16="http://schemas.microsoft.com/office/drawing/2014/main" id="{274872C9-D17F-4C14-9668-2110D7FC1F39}"/>
                </a:ext>
              </a:extLst>
            </p:cNvPr>
            <p:cNvGrpSpPr/>
            <p:nvPr/>
          </p:nvGrpSpPr>
          <p:grpSpPr>
            <a:xfrm>
              <a:off x="4994678" y="1173377"/>
              <a:ext cx="3439196" cy="2775803"/>
              <a:chOff x="4572031" y="1415284"/>
              <a:chExt cx="2875341" cy="2319354"/>
            </a:xfrm>
          </p:grpSpPr>
          <p:grpSp>
            <p:nvGrpSpPr>
              <p:cNvPr id="16" name="Google Shape;2533;p48">
                <a:extLst>
                  <a:ext uri="{FF2B5EF4-FFF2-40B4-BE49-F238E27FC236}">
                    <a16:creationId xmlns:a16="http://schemas.microsoft.com/office/drawing/2014/main" id="{93E5430D-67A6-419F-BF02-41548155F355}"/>
                  </a:ext>
                </a:extLst>
              </p:cNvPr>
              <p:cNvGrpSpPr/>
              <p:nvPr/>
            </p:nvGrpSpPr>
            <p:grpSpPr>
              <a:xfrm>
                <a:off x="4572031" y="1415284"/>
                <a:ext cx="2875341" cy="1993075"/>
                <a:chOff x="3665860" y="822037"/>
                <a:chExt cx="4758136" cy="3243937"/>
              </a:xfrm>
            </p:grpSpPr>
            <p:grpSp>
              <p:nvGrpSpPr>
                <p:cNvPr id="18" name="Google Shape;2534;p48">
                  <a:extLst>
                    <a:ext uri="{FF2B5EF4-FFF2-40B4-BE49-F238E27FC236}">
                      <a16:creationId xmlns:a16="http://schemas.microsoft.com/office/drawing/2014/main" id="{5D57CE92-936C-423D-82B1-80D2C4BA6A13}"/>
                    </a:ext>
                  </a:extLst>
                </p:cNvPr>
                <p:cNvGrpSpPr/>
                <p:nvPr/>
              </p:nvGrpSpPr>
              <p:grpSpPr>
                <a:xfrm>
                  <a:off x="3665860" y="822037"/>
                  <a:ext cx="4758136" cy="3243937"/>
                  <a:chOff x="518725" y="252435"/>
                  <a:chExt cx="6524250" cy="4448015"/>
                </a:xfrm>
              </p:grpSpPr>
              <p:sp>
                <p:nvSpPr>
                  <p:cNvPr id="20" name="Google Shape;2535;p48">
                    <a:extLst>
                      <a:ext uri="{FF2B5EF4-FFF2-40B4-BE49-F238E27FC236}">
                        <a16:creationId xmlns:a16="http://schemas.microsoft.com/office/drawing/2014/main" id="{478C162C-65FA-4DFC-B9B1-D23365B81122}"/>
                      </a:ext>
                    </a:extLst>
                  </p:cNvPr>
                  <p:cNvSpPr/>
                  <p:nvPr/>
                </p:nvSpPr>
                <p:spPr>
                  <a:xfrm>
                    <a:off x="518725" y="4131625"/>
                    <a:ext cx="6524250" cy="56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70" h="22753" extrusionOk="0">
                        <a:moveTo>
                          <a:pt x="0" y="14846"/>
                        </a:moveTo>
                        <a:cubicBezTo>
                          <a:pt x="0" y="19169"/>
                          <a:pt x="4039" y="22753"/>
                          <a:pt x="8305" y="22753"/>
                        </a:cubicBezTo>
                        <a:lnTo>
                          <a:pt x="253120" y="22753"/>
                        </a:lnTo>
                        <a:cubicBezTo>
                          <a:pt x="257443" y="22696"/>
                          <a:pt x="260913" y="19169"/>
                          <a:pt x="260970" y="14846"/>
                        </a:cubicBezTo>
                        <a:lnTo>
                          <a:pt x="26097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accent3"/>
                      </a:solidFill>
                    </a:endParaRPr>
                  </a:p>
                </p:txBody>
              </p:sp>
              <p:sp>
                <p:nvSpPr>
                  <p:cNvPr id="21" name="Google Shape;2536;p48">
                    <a:extLst>
                      <a:ext uri="{FF2B5EF4-FFF2-40B4-BE49-F238E27FC236}">
                        <a16:creationId xmlns:a16="http://schemas.microsoft.com/office/drawing/2014/main" id="{496895E2-72EF-4DCE-835C-3E404EC65D61}"/>
                      </a:ext>
                    </a:extLst>
                  </p:cNvPr>
                  <p:cNvSpPr/>
                  <p:nvPr/>
                </p:nvSpPr>
                <p:spPr>
                  <a:xfrm>
                    <a:off x="518725" y="252435"/>
                    <a:ext cx="6524250" cy="389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70" h="155741" extrusionOk="0">
                        <a:moveTo>
                          <a:pt x="249594" y="9954"/>
                        </a:moveTo>
                        <a:lnTo>
                          <a:pt x="249594" y="144364"/>
                        </a:lnTo>
                        <a:lnTo>
                          <a:pt x="11376" y="144364"/>
                        </a:lnTo>
                        <a:lnTo>
                          <a:pt x="11376" y="9954"/>
                        </a:lnTo>
                        <a:close/>
                        <a:moveTo>
                          <a:pt x="8305" y="0"/>
                        </a:moveTo>
                        <a:cubicBezTo>
                          <a:pt x="4039" y="0"/>
                          <a:pt x="0" y="2844"/>
                          <a:pt x="0" y="7110"/>
                        </a:cubicBezTo>
                        <a:lnTo>
                          <a:pt x="0" y="155740"/>
                        </a:lnTo>
                        <a:lnTo>
                          <a:pt x="260970" y="155740"/>
                        </a:lnTo>
                        <a:lnTo>
                          <a:pt x="260970" y="7110"/>
                        </a:lnTo>
                        <a:cubicBezTo>
                          <a:pt x="260970" y="2844"/>
                          <a:pt x="257386" y="0"/>
                          <a:pt x="25312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accent3"/>
                      </a:solidFill>
                    </a:endParaRPr>
                  </a:p>
                </p:txBody>
              </p:sp>
            </p:grpSp>
            <p:sp>
              <p:nvSpPr>
                <p:cNvPr id="19" name="Google Shape;2537;p48">
                  <a:extLst>
                    <a:ext uri="{FF2B5EF4-FFF2-40B4-BE49-F238E27FC236}">
                      <a16:creationId xmlns:a16="http://schemas.microsoft.com/office/drawing/2014/main" id="{AE7B3A05-D7ED-42BF-A9D5-BBE879B9FCB3}"/>
                    </a:ext>
                  </a:extLst>
                </p:cNvPr>
                <p:cNvSpPr/>
                <p:nvPr/>
              </p:nvSpPr>
              <p:spPr>
                <a:xfrm>
                  <a:off x="5947879" y="3778845"/>
                  <a:ext cx="194076" cy="166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27" h="9100" extrusionOk="0">
                      <a:moveTo>
                        <a:pt x="6092" y="0"/>
                      </a:moveTo>
                      <a:cubicBezTo>
                        <a:pt x="2020" y="0"/>
                        <a:pt x="0" y="4900"/>
                        <a:pt x="2881" y="7747"/>
                      </a:cubicBezTo>
                      <a:cubicBezTo>
                        <a:pt x="3804" y="8681"/>
                        <a:pt x="4944" y="9100"/>
                        <a:pt x="6063" y="9100"/>
                      </a:cubicBezTo>
                      <a:cubicBezTo>
                        <a:pt x="8391" y="9100"/>
                        <a:pt x="10627" y="7286"/>
                        <a:pt x="10627" y="4536"/>
                      </a:cubicBezTo>
                      <a:cubicBezTo>
                        <a:pt x="10627" y="2020"/>
                        <a:pt x="8608" y="0"/>
                        <a:pt x="6092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accent3"/>
                    </a:solidFill>
                  </a:endParaRPr>
                </a:p>
              </p:txBody>
            </p:sp>
          </p:grpSp>
          <p:sp>
            <p:nvSpPr>
              <p:cNvPr id="17" name="Google Shape;2538;p48">
                <a:extLst>
                  <a:ext uri="{FF2B5EF4-FFF2-40B4-BE49-F238E27FC236}">
                    <a16:creationId xmlns:a16="http://schemas.microsoft.com/office/drawing/2014/main" id="{7E9591F6-2698-4CB4-9C37-418257EE0B87}"/>
                  </a:ext>
                </a:extLst>
              </p:cNvPr>
              <p:cNvSpPr/>
              <p:nvPr/>
            </p:nvSpPr>
            <p:spPr>
              <a:xfrm>
                <a:off x="5498909" y="3408365"/>
                <a:ext cx="1040944" cy="326273"/>
              </a:xfrm>
              <a:custGeom>
                <a:avLst/>
                <a:gdLst/>
                <a:ahLst/>
                <a:cxnLst/>
                <a:rect l="l" t="t" r="r" b="b"/>
                <a:pathLst>
                  <a:path w="94481" h="29125" extrusionOk="0">
                    <a:moveTo>
                      <a:pt x="79805" y="18317"/>
                    </a:moveTo>
                    <a:cubicBezTo>
                      <a:pt x="74117" y="12515"/>
                      <a:pt x="73889" y="1"/>
                      <a:pt x="73889" y="1"/>
                    </a:cubicBezTo>
                    <a:lnTo>
                      <a:pt x="20592" y="1"/>
                    </a:lnTo>
                    <a:cubicBezTo>
                      <a:pt x="20592" y="1"/>
                      <a:pt x="20364" y="12515"/>
                      <a:pt x="14676" y="18317"/>
                    </a:cubicBezTo>
                    <a:cubicBezTo>
                      <a:pt x="8931" y="24175"/>
                      <a:pt x="1" y="29124"/>
                      <a:pt x="15529" y="29124"/>
                    </a:cubicBezTo>
                    <a:lnTo>
                      <a:pt x="78952" y="29124"/>
                    </a:lnTo>
                    <a:cubicBezTo>
                      <a:pt x="94480" y="29124"/>
                      <a:pt x="85493" y="24175"/>
                      <a:pt x="79805" y="1831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/>
                  </a:solidFill>
                </a:endParaRPr>
              </a:p>
            </p:txBody>
          </p:sp>
        </p:grpSp>
        <p:cxnSp>
          <p:nvCxnSpPr>
            <p:cNvPr id="15" name="Google Shape;2539;p48">
              <a:extLst>
                <a:ext uri="{FF2B5EF4-FFF2-40B4-BE49-F238E27FC236}">
                  <a16:creationId xmlns:a16="http://schemas.microsoft.com/office/drawing/2014/main" id="{4D70D7B4-3557-48C5-A147-546FBE6D1677}"/>
                </a:ext>
              </a:extLst>
            </p:cNvPr>
            <p:cNvCxnSpPr/>
            <p:nvPr/>
          </p:nvCxnSpPr>
          <p:spPr>
            <a:xfrm rot="10800000">
              <a:off x="5370275" y="3949180"/>
              <a:ext cx="2688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4585130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6" name="Google Shape;576;p33"/>
          <p:cNvCxnSpPr>
            <a:stCxn id="577" idx="1"/>
            <a:endCxn id="578" idx="1"/>
          </p:cNvCxnSpPr>
          <p:nvPr/>
        </p:nvCxnSpPr>
        <p:spPr>
          <a:xfrm>
            <a:off x="2798125" y="1948192"/>
            <a:ext cx="1164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9" name="Google Shape;579;p33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this </a:t>
            </a:r>
            <a:r>
              <a:rPr lang="en" dirty="0">
                <a:solidFill>
                  <a:schemeClr val="accent2"/>
                </a:solidFill>
              </a:rPr>
              <a:t>‘Topic About ?’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580" name="Google Shape;580;p33"/>
          <p:cNvGrpSpPr/>
          <p:nvPr/>
        </p:nvGrpSpPr>
        <p:grpSpPr>
          <a:xfrm>
            <a:off x="1084825" y="1153725"/>
            <a:ext cx="506100" cy="3416300"/>
            <a:chOff x="1084825" y="1153725"/>
            <a:chExt cx="506100" cy="3416300"/>
          </a:xfrm>
        </p:grpSpPr>
        <p:sp>
          <p:nvSpPr>
            <p:cNvPr id="581" name="Google Shape;581;p33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582" name="Google Shape;582;p33"/>
            <p:cNvCxnSpPr/>
            <p:nvPr/>
          </p:nvCxnSpPr>
          <p:spPr>
            <a:xfrm>
              <a:off x="1337875" y="1153725"/>
              <a:ext cx="0" cy="27798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3" name="Google Shape;583;p33"/>
          <p:cNvSpPr txBox="1"/>
          <p:nvPr/>
        </p:nvSpPr>
        <p:spPr>
          <a:xfrm>
            <a:off x="1642225" y="1276463"/>
            <a:ext cx="353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Languages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4" name="Google Shape;584;p33"/>
          <p:cNvSpPr txBox="1"/>
          <p:nvPr/>
        </p:nvSpPr>
        <p:spPr>
          <a:xfrm>
            <a:off x="1642225" y="2982667"/>
            <a:ext cx="353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Create a web page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5" name="Google Shape;585;p33"/>
          <p:cNvSpPr txBox="1"/>
          <p:nvPr/>
        </p:nvSpPr>
        <p:spPr>
          <a:xfrm>
            <a:off x="2092750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Html</a:t>
            </a:r>
            <a:endParaRPr sz="16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7" name="Google Shape;577;p33"/>
          <p:cNvSpPr/>
          <p:nvPr/>
        </p:nvSpPr>
        <p:spPr>
          <a:xfrm>
            <a:off x="2798125" y="1880842"/>
            <a:ext cx="7782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3"/>
          <p:cNvSpPr txBox="1"/>
          <p:nvPr/>
        </p:nvSpPr>
        <p:spPr>
          <a:xfrm>
            <a:off x="2092750" y="2094788"/>
            <a:ext cx="273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the smallest planet in the entire Solar System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8" name="Google Shape;578;p33"/>
          <p:cNvSpPr txBox="1"/>
          <p:nvPr/>
        </p:nvSpPr>
        <p:spPr>
          <a:xfrm>
            <a:off x="3963000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60%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87" name="Google Shape;587;p33"/>
          <p:cNvCxnSpPr>
            <a:stCxn id="588" idx="1"/>
            <a:endCxn id="589" idx="1"/>
          </p:cNvCxnSpPr>
          <p:nvPr/>
        </p:nvCxnSpPr>
        <p:spPr>
          <a:xfrm>
            <a:off x="5745650" y="1948192"/>
            <a:ext cx="1164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0" name="Google Shape;590;p33"/>
          <p:cNvSpPr txBox="1"/>
          <p:nvPr/>
        </p:nvSpPr>
        <p:spPr>
          <a:xfrm>
            <a:off x="5040275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Css</a:t>
            </a:r>
            <a:endParaRPr sz="16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8" name="Google Shape;588;p33"/>
          <p:cNvSpPr/>
          <p:nvPr/>
        </p:nvSpPr>
        <p:spPr>
          <a:xfrm>
            <a:off x="5745650" y="1880842"/>
            <a:ext cx="5061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3"/>
          <p:cNvSpPr txBox="1"/>
          <p:nvPr/>
        </p:nvSpPr>
        <p:spPr>
          <a:xfrm>
            <a:off x="5040275" y="2094788"/>
            <a:ext cx="273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The Earth is the only one that harbors life in the Solar System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9" name="Google Shape;589;p33"/>
          <p:cNvSpPr txBox="1"/>
          <p:nvPr/>
        </p:nvSpPr>
        <p:spPr>
          <a:xfrm>
            <a:off x="6910525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40%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592" name="Google Shape;592;p33"/>
          <p:cNvGrpSpPr/>
          <p:nvPr/>
        </p:nvGrpSpPr>
        <p:grpSpPr>
          <a:xfrm>
            <a:off x="4288657" y="3527161"/>
            <a:ext cx="365741" cy="365763"/>
            <a:chOff x="1776263" y="1291425"/>
            <a:chExt cx="431400" cy="431375"/>
          </a:xfrm>
        </p:grpSpPr>
        <p:sp>
          <p:nvSpPr>
            <p:cNvPr id="593" name="Google Shape;593;p33"/>
            <p:cNvSpPr/>
            <p:nvPr/>
          </p:nvSpPr>
          <p:spPr>
            <a:xfrm>
              <a:off x="1784313" y="1367250"/>
              <a:ext cx="414800" cy="347500"/>
            </a:xfrm>
            <a:custGeom>
              <a:avLst/>
              <a:gdLst/>
              <a:ahLst/>
              <a:cxnLst/>
              <a:rect l="l" t="t" r="r" b="b"/>
              <a:pathLst>
                <a:path w="16592" h="13900" extrusionOk="0">
                  <a:moveTo>
                    <a:pt x="1" y="1"/>
                  </a:moveTo>
                  <a:lnTo>
                    <a:pt x="1" y="13217"/>
                  </a:lnTo>
                  <a:cubicBezTo>
                    <a:pt x="1" y="13596"/>
                    <a:pt x="304" y="13900"/>
                    <a:pt x="683" y="13900"/>
                  </a:cubicBezTo>
                  <a:lnTo>
                    <a:pt x="15928" y="13900"/>
                  </a:lnTo>
                  <a:cubicBezTo>
                    <a:pt x="16289" y="13900"/>
                    <a:pt x="16592" y="13596"/>
                    <a:pt x="16592" y="13217"/>
                  </a:cubicBezTo>
                  <a:lnTo>
                    <a:pt x="16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1784313" y="1299950"/>
              <a:ext cx="414800" cy="67325"/>
            </a:xfrm>
            <a:custGeom>
              <a:avLst/>
              <a:gdLst/>
              <a:ahLst/>
              <a:cxnLst/>
              <a:rect l="l" t="t" r="r" b="b"/>
              <a:pathLst>
                <a:path w="16592" h="2693" extrusionOk="0">
                  <a:moveTo>
                    <a:pt x="683" y="0"/>
                  </a:moveTo>
                  <a:cubicBezTo>
                    <a:pt x="304" y="0"/>
                    <a:pt x="1" y="304"/>
                    <a:pt x="1" y="664"/>
                  </a:cubicBezTo>
                  <a:lnTo>
                    <a:pt x="1" y="2693"/>
                  </a:lnTo>
                  <a:lnTo>
                    <a:pt x="16592" y="2693"/>
                  </a:lnTo>
                  <a:lnTo>
                    <a:pt x="16592" y="664"/>
                  </a:lnTo>
                  <a:cubicBezTo>
                    <a:pt x="16592" y="304"/>
                    <a:pt x="16289" y="0"/>
                    <a:pt x="159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1840263" y="1422725"/>
              <a:ext cx="303400" cy="50750"/>
            </a:xfrm>
            <a:custGeom>
              <a:avLst/>
              <a:gdLst/>
              <a:ahLst/>
              <a:cxnLst/>
              <a:rect l="l" t="t" r="r" b="b"/>
              <a:pathLst>
                <a:path w="12136" h="2030" extrusionOk="0">
                  <a:moveTo>
                    <a:pt x="0" y="0"/>
                  </a:moveTo>
                  <a:lnTo>
                    <a:pt x="0" y="2029"/>
                  </a:lnTo>
                  <a:lnTo>
                    <a:pt x="12135" y="2029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1991938" y="1526525"/>
              <a:ext cx="151725" cy="135125"/>
            </a:xfrm>
            <a:custGeom>
              <a:avLst/>
              <a:gdLst/>
              <a:ahLst/>
              <a:cxnLst/>
              <a:rect l="l" t="t" r="r" b="b"/>
              <a:pathLst>
                <a:path w="6069" h="5405" extrusionOk="0">
                  <a:moveTo>
                    <a:pt x="1" y="1"/>
                  </a:moveTo>
                  <a:lnTo>
                    <a:pt x="1" y="5405"/>
                  </a:lnTo>
                  <a:lnTo>
                    <a:pt x="6068" y="5405"/>
                  </a:lnTo>
                  <a:lnTo>
                    <a:pt x="60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1840263" y="1526525"/>
              <a:ext cx="100975" cy="135125"/>
            </a:xfrm>
            <a:custGeom>
              <a:avLst/>
              <a:gdLst/>
              <a:ahLst/>
              <a:cxnLst/>
              <a:rect l="l" t="t" r="r" b="b"/>
              <a:pathLst>
                <a:path w="4039" h="5405" extrusionOk="0">
                  <a:moveTo>
                    <a:pt x="0" y="1"/>
                  </a:moveTo>
                  <a:lnTo>
                    <a:pt x="0" y="5405"/>
                  </a:lnTo>
                  <a:lnTo>
                    <a:pt x="4039" y="5405"/>
                  </a:lnTo>
                  <a:lnTo>
                    <a:pt x="40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2019438" y="1325075"/>
              <a:ext cx="19925" cy="17125"/>
            </a:xfrm>
            <a:custGeom>
              <a:avLst/>
              <a:gdLst/>
              <a:ahLst/>
              <a:cxnLst/>
              <a:rect l="l" t="t" r="r" b="b"/>
              <a:pathLst>
                <a:path w="797" h="685" extrusionOk="0">
                  <a:moveTo>
                    <a:pt x="456" y="0"/>
                  </a:moveTo>
                  <a:cubicBezTo>
                    <a:pt x="152" y="0"/>
                    <a:pt x="0" y="361"/>
                    <a:pt x="209" y="588"/>
                  </a:cubicBezTo>
                  <a:cubicBezTo>
                    <a:pt x="282" y="655"/>
                    <a:pt x="368" y="684"/>
                    <a:pt x="451" y="684"/>
                  </a:cubicBezTo>
                  <a:cubicBezTo>
                    <a:pt x="630" y="684"/>
                    <a:pt x="797" y="548"/>
                    <a:pt x="797" y="342"/>
                  </a:cubicBezTo>
                  <a:cubicBezTo>
                    <a:pt x="797" y="152"/>
                    <a:pt x="645" y="0"/>
                    <a:pt x="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2054038" y="1325075"/>
              <a:ext cx="54550" cy="17075"/>
            </a:xfrm>
            <a:custGeom>
              <a:avLst/>
              <a:gdLst/>
              <a:ahLst/>
              <a:cxnLst/>
              <a:rect l="l" t="t" r="r" b="b"/>
              <a:pathLst>
                <a:path w="2182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lnTo>
                    <a:pt x="1764" y="683"/>
                  </a:lnTo>
                  <a:cubicBezTo>
                    <a:pt x="2181" y="645"/>
                    <a:pt x="2181" y="38"/>
                    <a:pt x="17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2119763" y="1325025"/>
              <a:ext cx="55650" cy="17175"/>
            </a:xfrm>
            <a:custGeom>
              <a:avLst/>
              <a:gdLst/>
              <a:ahLst/>
              <a:cxnLst/>
              <a:rect l="l" t="t" r="r" b="b"/>
              <a:pathLst>
                <a:path w="2226" h="687" extrusionOk="0">
                  <a:moveTo>
                    <a:pt x="446" y="1"/>
                  </a:moveTo>
                  <a:cubicBezTo>
                    <a:pt x="0" y="1"/>
                    <a:pt x="0" y="686"/>
                    <a:pt x="446" y="686"/>
                  </a:cubicBezTo>
                  <a:cubicBezTo>
                    <a:pt x="458" y="686"/>
                    <a:pt x="469" y="686"/>
                    <a:pt x="481" y="685"/>
                  </a:cubicBezTo>
                  <a:lnTo>
                    <a:pt x="1828" y="685"/>
                  </a:lnTo>
                  <a:cubicBezTo>
                    <a:pt x="2226" y="647"/>
                    <a:pt x="2226" y="40"/>
                    <a:pt x="1828" y="2"/>
                  </a:cubicBezTo>
                  <a:lnTo>
                    <a:pt x="481" y="2"/>
                  </a:lnTo>
                  <a:cubicBezTo>
                    <a:pt x="469" y="1"/>
                    <a:pt x="458" y="1"/>
                    <a:pt x="4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1776263" y="1291425"/>
              <a:ext cx="431400" cy="431375"/>
            </a:xfrm>
            <a:custGeom>
              <a:avLst/>
              <a:gdLst/>
              <a:ahLst/>
              <a:cxnLst/>
              <a:rect l="l" t="t" r="r" b="b"/>
              <a:pathLst>
                <a:path w="17256" h="17255" extrusionOk="0">
                  <a:moveTo>
                    <a:pt x="16282" y="681"/>
                  </a:moveTo>
                  <a:cubicBezTo>
                    <a:pt x="16457" y="681"/>
                    <a:pt x="16592" y="826"/>
                    <a:pt x="16592" y="1005"/>
                  </a:cubicBezTo>
                  <a:lnTo>
                    <a:pt x="16592" y="2693"/>
                  </a:lnTo>
                  <a:lnTo>
                    <a:pt x="664" y="2693"/>
                  </a:lnTo>
                  <a:lnTo>
                    <a:pt x="664" y="1005"/>
                  </a:lnTo>
                  <a:cubicBezTo>
                    <a:pt x="664" y="834"/>
                    <a:pt x="816" y="683"/>
                    <a:pt x="1005" y="683"/>
                  </a:cubicBezTo>
                  <a:lnTo>
                    <a:pt x="16250" y="683"/>
                  </a:lnTo>
                  <a:cubicBezTo>
                    <a:pt x="16261" y="682"/>
                    <a:pt x="16272" y="681"/>
                    <a:pt x="16282" y="681"/>
                  </a:cubicBezTo>
                  <a:close/>
                  <a:moveTo>
                    <a:pt x="16592" y="3375"/>
                  </a:moveTo>
                  <a:lnTo>
                    <a:pt x="16592" y="16250"/>
                  </a:lnTo>
                  <a:cubicBezTo>
                    <a:pt x="16592" y="16440"/>
                    <a:pt x="16440" y="16591"/>
                    <a:pt x="16250" y="16591"/>
                  </a:cubicBezTo>
                  <a:lnTo>
                    <a:pt x="1005" y="16591"/>
                  </a:lnTo>
                  <a:cubicBezTo>
                    <a:pt x="816" y="16591"/>
                    <a:pt x="664" y="16440"/>
                    <a:pt x="664" y="16250"/>
                  </a:cubicBezTo>
                  <a:lnTo>
                    <a:pt x="664" y="3375"/>
                  </a:lnTo>
                  <a:close/>
                  <a:moveTo>
                    <a:pt x="1005" y="0"/>
                  </a:moveTo>
                  <a:cubicBezTo>
                    <a:pt x="436" y="0"/>
                    <a:pt x="0" y="455"/>
                    <a:pt x="0" y="1005"/>
                  </a:cubicBezTo>
                  <a:lnTo>
                    <a:pt x="0" y="16250"/>
                  </a:lnTo>
                  <a:cubicBezTo>
                    <a:pt x="0" y="16819"/>
                    <a:pt x="436" y="17255"/>
                    <a:pt x="1005" y="17255"/>
                  </a:cubicBezTo>
                  <a:lnTo>
                    <a:pt x="16250" y="17255"/>
                  </a:lnTo>
                  <a:cubicBezTo>
                    <a:pt x="16800" y="17255"/>
                    <a:pt x="17255" y="16819"/>
                    <a:pt x="17255" y="16250"/>
                  </a:cubicBezTo>
                  <a:lnTo>
                    <a:pt x="17255" y="1005"/>
                  </a:lnTo>
                  <a:cubicBezTo>
                    <a:pt x="17255" y="455"/>
                    <a:pt x="16800" y="0"/>
                    <a:pt x="16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831713" y="1414650"/>
              <a:ext cx="320000" cy="67350"/>
            </a:xfrm>
            <a:custGeom>
              <a:avLst/>
              <a:gdLst/>
              <a:ahLst/>
              <a:cxnLst/>
              <a:rect l="l" t="t" r="r" b="b"/>
              <a:pathLst>
                <a:path w="12800" h="2694" extrusionOk="0">
                  <a:moveTo>
                    <a:pt x="12136" y="665"/>
                  </a:moveTo>
                  <a:lnTo>
                    <a:pt x="12136" y="2011"/>
                  </a:lnTo>
                  <a:lnTo>
                    <a:pt x="664" y="2011"/>
                  </a:lnTo>
                  <a:lnTo>
                    <a:pt x="664" y="665"/>
                  </a:lnTo>
                  <a:close/>
                  <a:moveTo>
                    <a:pt x="342" y="1"/>
                  </a:moveTo>
                  <a:cubicBezTo>
                    <a:pt x="152" y="1"/>
                    <a:pt x="1" y="153"/>
                    <a:pt x="1" y="323"/>
                  </a:cubicBezTo>
                  <a:lnTo>
                    <a:pt x="1" y="2352"/>
                  </a:lnTo>
                  <a:cubicBezTo>
                    <a:pt x="1" y="2542"/>
                    <a:pt x="152" y="2694"/>
                    <a:pt x="342" y="2694"/>
                  </a:cubicBezTo>
                  <a:lnTo>
                    <a:pt x="12477" y="2694"/>
                  </a:lnTo>
                  <a:cubicBezTo>
                    <a:pt x="12648" y="2694"/>
                    <a:pt x="12800" y="2542"/>
                    <a:pt x="12800" y="2352"/>
                  </a:cubicBezTo>
                  <a:lnTo>
                    <a:pt x="12800" y="323"/>
                  </a:lnTo>
                  <a:cubicBezTo>
                    <a:pt x="12800" y="153"/>
                    <a:pt x="12648" y="1"/>
                    <a:pt x="12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831713" y="1518000"/>
              <a:ext cx="118075" cy="152200"/>
            </a:xfrm>
            <a:custGeom>
              <a:avLst/>
              <a:gdLst/>
              <a:ahLst/>
              <a:cxnLst/>
              <a:rect l="l" t="t" r="r" b="b"/>
              <a:pathLst>
                <a:path w="4723" h="6088" extrusionOk="0">
                  <a:moveTo>
                    <a:pt x="4040" y="683"/>
                  </a:moveTo>
                  <a:lnTo>
                    <a:pt x="4040" y="5405"/>
                  </a:lnTo>
                  <a:lnTo>
                    <a:pt x="664" y="5405"/>
                  </a:lnTo>
                  <a:lnTo>
                    <a:pt x="664" y="683"/>
                  </a:lnTo>
                  <a:close/>
                  <a:moveTo>
                    <a:pt x="342" y="1"/>
                  </a:moveTo>
                  <a:cubicBezTo>
                    <a:pt x="152" y="1"/>
                    <a:pt x="1" y="152"/>
                    <a:pt x="1" y="342"/>
                  </a:cubicBezTo>
                  <a:lnTo>
                    <a:pt x="1" y="5746"/>
                  </a:lnTo>
                  <a:cubicBezTo>
                    <a:pt x="1" y="5917"/>
                    <a:pt x="152" y="6068"/>
                    <a:pt x="342" y="6087"/>
                  </a:cubicBezTo>
                  <a:lnTo>
                    <a:pt x="4381" y="6087"/>
                  </a:lnTo>
                  <a:cubicBezTo>
                    <a:pt x="4570" y="6087"/>
                    <a:pt x="4722" y="5917"/>
                    <a:pt x="4722" y="5746"/>
                  </a:cubicBezTo>
                  <a:lnTo>
                    <a:pt x="4722" y="342"/>
                  </a:lnTo>
                  <a:cubicBezTo>
                    <a:pt x="4722" y="152"/>
                    <a:pt x="4570" y="1"/>
                    <a:pt x="43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983413" y="1518000"/>
              <a:ext cx="168300" cy="152200"/>
            </a:xfrm>
            <a:custGeom>
              <a:avLst/>
              <a:gdLst/>
              <a:ahLst/>
              <a:cxnLst/>
              <a:rect l="l" t="t" r="r" b="b"/>
              <a:pathLst>
                <a:path w="6732" h="6088" extrusionOk="0">
                  <a:moveTo>
                    <a:pt x="5518" y="683"/>
                  </a:moveTo>
                  <a:lnTo>
                    <a:pt x="3357" y="2598"/>
                  </a:lnTo>
                  <a:lnTo>
                    <a:pt x="1214" y="683"/>
                  </a:lnTo>
                  <a:close/>
                  <a:moveTo>
                    <a:pt x="664" y="1100"/>
                  </a:moveTo>
                  <a:lnTo>
                    <a:pt x="2864" y="3034"/>
                  </a:lnTo>
                  <a:lnTo>
                    <a:pt x="664" y="4987"/>
                  </a:lnTo>
                  <a:lnTo>
                    <a:pt x="664" y="1100"/>
                  </a:lnTo>
                  <a:close/>
                  <a:moveTo>
                    <a:pt x="6068" y="1081"/>
                  </a:moveTo>
                  <a:lnTo>
                    <a:pt x="6068" y="4987"/>
                  </a:lnTo>
                  <a:lnTo>
                    <a:pt x="3869" y="3034"/>
                  </a:lnTo>
                  <a:lnTo>
                    <a:pt x="6068" y="1081"/>
                  </a:lnTo>
                  <a:close/>
                  <a:moveTo>
                    <a:pt x="3376" y="3508"/>
                  </a:moveTo>
                  <a:lnTo>
                    <a:pt x="5518" y="5405"/>
                  </a:lnTo>
                  <a:lnTo>
                    <a:pt x="1233" y="5405"/>
                  </a:lnTo>
                  <a:lnTo>
                    <a:pt x="3376" y="3508"/>
                  </a:lnTo>
                  <a:close/>
                  <a:moveTo>
                    <a:pt x="323" y="1"/>
                  </a:moveTo>
                  <a:cubicBezTo>
                    <a:pt x="152" y="20"/>
                    <a:pt x="0" y="171"/>
                    <a:pt x="0" y="342"/>
                  </a:cubicBezTo>
                  <a:lnTo>
                    <a:pt x="0" y="5746"/>
                  </a:lnTo>
                  <a:cubicBezTo>
                    <a:pt x="0" y="5936"/>
                    <a:pt x="152" y="6068"/>
                    <a:pt x="342" y="6087"/>
                  </a:cubicBezTo>
                  <a:lnTo>
                    <a:pt x="6409" y="6087"/>
                  </a:lnTo>
                  <a:cubicBezTo>
                    <a:pt x="6580" y="6068"/>
                    <a:pt x="6732" y="5936"/>
                    <a:pt x="6732" y="5746"/>
                  </a:cubicBezTo>
                  <a:lnTo>
                    <a:pt x="6732" y="342"/>
                  </a:lnTo>
                  <a:cubicBezTo>
                    <a:pt x="6732" y="152"/>
                    <a:pt x="6580" y="1"/>
                    <a:pt x="6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33"/>
          <p:cNvGrpSpPr/>
          <p:nvPr/>
        </p:nvGrpSpPr>
        <p:grpSpPr>
          <a:xfrm>
            <a:off x="6522835" y="3527165"/>
            <a:ext cx="365742" cy="365754"/>
            <a:chOff x="3826463" y="1356825"/>
            <a:chExt cx="366475" cy="366450"/>
          </a:xfrm>
        </p:grpSpPr>
        <p:sp>
          <p:nvSpPr>
            <p:cNvPr id="606" name="Google Shape;606;p33"/>
            <p:cNvSpPr/>
            <p:nvPr/>
          </p:nvSpPr>
          <p:spPr>
            <a:xfrm>
              <a:off x="3833588" y="1420825"/>
              <a:ext cx="351750" cy="294875"/>
            </a:xfrm>
            <a:custGeom>
              <a:avLst/>
              <a:gdLst/>
              <a:ahLst/>
              <a:cxnLst/>
              <a:rect l="l" t="t" r="r" b="b"/>
              <a:pathLst>
                <a:path w="14070" h="11795" extrusionOk="0">
                  <a:moveTo>
                    <a:pt x="0" y="0"/>
                  </a:moveTo>
                  <a:lnTo>
                    <a:pt x="0" y="11226"/>
                  </a:lnTo>
                  <a:cubicBezTo>
                    <a:pt x="0" y="11548"/>
                    <a:pt x="247" y="11795"/>
                    <a:pt x="569" y="11795"/>
                  </a:cubicBezTo>
                  <a:lnTo>
                    <a:pt x="13501" y="11795"/>
                  </a:lnTo>
                  <a:cubicBezTo>
                    <a:pt x="13823" y="11795"/>
                    <a:pt x="14070" y="11548"/>
                    <a:pt x="14070" y="11226"/>
                  </a:cubicBezTo>
                  <a:lnTo>
                    <a:pt x="140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3833588" y="1363950"/>
              <a:ext cx="351750" cy="56900"/>
            </a:xfrm>
            <a:custGeom>
              <a:avLst/>
              <a:gdLst/>
              <a:ahLst/>
              <a:cxnLst/>
              <a:rect l="l" t="t" r="r" b="b"/>
              <a:pathLst>
                <a:path w="14070" h="2276" extrusionOk="0">
                  <a:moveTo>
                    <a:pt x="569" y="0"/>
                  </a:moveTo>
                  <a:cubicBezTo>
                    <a:pt x="247" y="0"/>
                    <a:pt x="0" y="247"/>
                    <a:pt x="0" y="569"/>
                  </a:cubicBezTo>
                  <a:lnTo>
                    <a:pt x="0" y="2275"/>
                  </a:lnTo>
                  <a:lnTo>
                    <a:pt x="14070" y="2275"/>
                  </a:lnTo>
                  <a:lnTo>
                    <a:pt x="14070" y="569"/>
                  </a:lnTo>
                  <a:cubicBezTo>
                    <a:pt x="14070" y="247"/>
                    <a:pt x="13823" y="0"/>
                    <a:pt x="135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3876238" y="1468225"/>
              <a:ext cx="266450" cy="128975"/>
            </a:xfrm>
            <a:custGeom>
              <a:avLst/>
              <a:gdLst/>
              <a:ahLst/>
              <a:cxnLst/>
              <a:rect l="l" t="t" r="r" b="b"/>
              <a:pathLst>
                <a:path w="10658" h="5159" extrusionOk="0">
                  <a:moveTo>
                    <a:pt x="589" y="1"/>
                  </a:moveTo>
                  <a:cubicBezTo>
                    <a:pt x="266" y="1"/>
                    <a:pt x="1" y="266"/>
                    <a:pt x="1" y="569"/>
                  </a:cubicBezTo>
                  <a:lnTo>
                    <a:pt x="1" y="4589"/>
                  </a:lnTo>
                  <a:cubicBezTo>
                    <a:pt x="20" y="4893"/>
                    <a:pt x="266" y="5158"/>
                    <a:pt x="589" y="5158"/>
                  </a:cubicBezTo>
                  <a:lnTo>
                    <a:pt x="10088" y="5158"/>
                  </a:lnTo>
                  <a:cubicBezTo>
                    <a:pt x="10392" y="5158"/>
                    <a:pt x="10657" y="4893"/>
                    <a:pt x="10657" y="4589"/>
                  </a:cubicBezTo>
                  <a:lnTo>
                    <a:pt x="10657" y="569"/>
                  </a:lnTo>
                  <a:cubicBezTo>
                    <a:pt x="10657" y="266"/>
                    <a:pt x="10411" y="1"/>
                    <a:pt x="100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3981013" y="1504250"/>
              <a:ext cx="64475" cy="56925"/>
            </a:xfrm>
            <a:custGeom>
              <a:avLst/>
              <a:gdLst/>
              <a:ahLst/>
              <a:cxnLst/>
              <a:rect l="l" t="t" r="r" b="b"/>
              <a:pathLst>
                <a:path w="2579" h="2277" extrusionOk="0">
                  <a:moveTo>
                    <a:pt x="0" y="1"/>
                  </a:moveTo>
                  <a:lnTo>
                    <a:pt x="0" y="2276"/>
                  </a:lnTo>
                  <a:lnTo>
                    <a:pt x="2579" y="1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3937863" y="1639825"/>
              <a:ext cx="33700" cy="28825"/>
            </a:xfrm>
            <a:custGeom>
              <a:avLst/>
              <a:gdLst/>
              <a:ahLst/>
              <a:cxnLst/>
              <a:rect l="l" t="t" r="r" b="b"/>
              <a:pathLst>
                <a:path w="1348" h="1153" extrusionOk="0">
                  <a:moveTo>
                    <a:pt x="570" y="1"/>
                  </a:moveTo>
                  <a:cubicBezTo>
                    <a:pt x="266" y="1"/>
                    <a:pt x="1" y="266"/>
                    <a:pt x="1" y="570"/>
                  </a:cubicBezTo>
                  <a:cubicBezTo>
                    <a:pt x="1" y="918"/>
                    <a:pt x="282" y="1153"/>
                    <a:pt x="582" y="1153"/>
                  </a:cubicBezTo>
                  <a:cubicBezTo>
                    <a:pt x="722" y="1153"/>
                    <a:pt x="866" y="1101"/>
                    <a:pt x="987" y="987"/>
                  </a:cubicBezTo>
                  <a:cubicBezTo>
                    <a:pt x="1347" y="626"/>
                    <a:pt x="1082" y="1"/>
                    <a:pt x="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4032688" y="1385275"/>
              <a:ext cx="17075" cy="14375"/>
            </a:xfrm>
            <a:custGeom>
              <a:avLst/>
              <a:gdLst/>
              <a:ahLst/>
              <a:cxnLst/>
              <a:rect l="l" t="t" r="r" b="b"/>
              <a:pathLst>
                <a:path w="683" h="575" extrusionOk="0">
                  <a:moveTo>
                    <a:pt x="398" y="0"/>
                  </a:moveTo>
                  <a:cubicBezTo>
                    <a:pt x="133" y="0"/>
                    <a:pt x="0" y="304"/>
                    <a:pt x="190" y="493"/>
                  </a:cubicBezTo>
                  <a:cubicBezTo>
                    <a:pt x="245" y="549"/>
                    <a:pt x="314" y="574"/>
                    <a:pt x="384" y="574"/>
                  </a:cubicBezTo>
                  <a:cubicBezTo>
                    <a:pt x="527" y="574"/>
                    <a:pt x="670" y="464"/>
                    <a:pt x="683" y="285"/>
                  </a:cubicBezTo>
                  <a:cubicBezTo>
                    <a:pt x="683" y="133"/>
                    <a:pt x="550" y="0"/>
                    <a:pt x="3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4061588" y="1385275"/>
              <a:ext cx="47425" cy="14250"/>
            </a:xfrm>
            <a:custGeom>
              <a:avLst/>
              <a:gdLst/>
              <a:ahLst/>
              <a:cxnLst/>
              <a:rect l="l" t="t" r="r" b="b"/>
              <a:pathLst>
                <a:path w="1897" h="570" extrusionOk="0">
                  <a:moveTo>
                    <a:pt x="380" y="0"/>
                  </a:moveTo>
                  <a:cubicBezTo>
                    <a:pt x="1" y="0"/>
                    <a:pt x="1" y="569"/>
                    <a:pt x="380" y="569"/>
                  </a:cubicBezTo>
                  <a:lnTo>
                    <a:pt x="1518" y="569"/>
                  </a:lnTo>
                  <a:cubicBezTo>
                    <a:pt x="1897" y="569"/>
                    <a:pt x="1897" y="0"/>
                    <a:pt x="15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4118963" y="1385275"/>
              <a:ext cx="47900" cy="14250"/>
            </a:xfrm>
            <a:custGeom>
              <a:avLst/>
              <a:gdLst/>
              <a:ahLst/>
              <a:cxnLst/>
              <a:rect l="l" t="t" r="r" b="b"/>
              <a:pathLst>
                <a:path w="1916" h="570" extrusionOk="0">
                  <a:moveTo>
                    <a:pt x="379" y="0"/>
                  </a:moveTo>
                  <a:cubicBezTo>
                    <a:pt x="0" y="0"/>
                    <a:pt x="0" y="569"/>
                    <a:pt x="379" y="569"/>
                  </a:cubicBezTo>
                  <a:lnTo>
                    <a:pt x="1517" y="569"/>
                  </a:lnTo>
                  <a:cubicBezTo>
                    <a:pt x="1915" y="569"/>
                    <a:pt x="1915" y="0"/>
                    <a:pt x="15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3826463" y="1356825"/>
              <a:ext cx="366475" cy="366450"/>
            </a:xfrm>
            <a:custGeom>
              <a:avLst/>
              <a:gdLst/>
              <a:ahLst/>
              <a:cxnLst/>
              <a:rect l="l" t="t" r="r" b="b"/>
              <a:pathLst>
                <a:path w="14659" h="14658" extrusionOk="0">
                  <a:moveTo>
                    <a:pt x="13786" y="570"/>
                  </a:moveTo>
                  <a:cubicBezTo>
                    <a:pt x="13956" y="570"/>
                    <a:pt x="14070" y="702"/>
                    <a:pt x="14070" y="854"/>
                  </a:cubicBezTo>
                  <a:lnTo>
                    <a:pt x="14070" y="2276"/>
                  </a:lnTo>
                  <a:lnTo>
                    <a:pt x="570" y="2276"/>
                  </a:lnTo>
                  <a:lnTo>
                    <a:pt x="570" y="854"/>
                  </a:lnTo>
                  <a:cubicBezTo>
                    <a:pt x="570" y="702"/>
                    <a:pt x="683" y="570"/>
                    <a:pt x="854" y="570"/>
                  </a:cubicBezTo>
                  <a:close/>
                  <a:moveTo>
                    <a:pt x="14070" y="2864"/>
                  </a:moveTo>
                  <a:lnTo>
                    <a:pt x="14070" y="13786"/>
                  </a:lnTo>
                  <a:cubicBezTo>
                    <a:pt x="14070" y="13956"/>
                    <a:pt x="13956" y="14070"/>
                    <a:pt x="13786" y="14070"/>
                  </a:cubicBezTo>
                  <a:lnTo>
                    <a:pt x="854" y="14070"/>
                  </a:lnTo>
                  <a:cubicBezTo>
                    <a:pt x="683" y="14070"/>
                    <a:pt x="570" y="13956"/>
                    <a:pt x="570" y="13786"/>
                  </a:cubicBezTo>
                  <a:lnTo>
                    <a:pt x="570" y="2864"/>
                  </a:lnTo>
                  <a:close/>
                  <a:moveTo>
                    <a:pt x="854" y="1"/>
                  </a:moveTo>
                  <a:cubicBezTo>
                    <a:pt x="380" y="1"/>
                    <a:pt x="1" y="380"/>
                    <a:pt x="1" y="854"/>
                  </a:cubicBezTo>
                  <a:lnTo>
                    <a:pt x="1" y="13786"/>
                  </a:lnTo>
                  <a:cubicBezTo>
                    <a:pt x="1" y="14260"/>
                    <a:pt x="380" y="14639"/>
                    <a:pt x="854" y="14658"/>
                  </a:cubicBezTo>
                  <a:lnTo>
                    <a:pt x="13786" y="14658"/>
                  </a:lnTo>
                  <a:cubicBezTo>
                    <a:pt x="14260" y="14639"/>
                    <a:pt x="14639" y="14260"/>
                    <a:pt x="14658" y="13786"/>
                  </a:cubicBezTo>
                  <a:lnTo>
                    <a:pt x="14658" y="854"/>
                  </a:lnTo>
                  <a:cubicBezTo>
                    <a:pt x="14639" y="380"/>
                    <a:pt x="14260" y="1"/>
                    <a:pt x="13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3869138" y="1461125"/>
              <a:ext cx="280650" cy="143175"/>
            </a:xfrm>
            <a:custGeom>
              <a:avLst/>
              <a:gdLst/>
              <a:ahLst/>
              <a:cxnLst/>
              <a:rect l="l" t="t" r="r" b="b"/>
              <a:pathLst>
                <a:path w="11226" h="5727" extrusionOk="0">
                  <a:moveTo>
                    <a:pt x="10372" y="569"/>
                  </a:moveTo>
                  <a:cubicBezTo>
                    <a:pt x="10524" y="569"/>
                    <a:pt x="10657" y="702"/>
                    <a:pt x="10657" y="853"/>
                  </a:cubicBezTo>
                  <a:lnTo>
                    <a:pt x="10657" y="4873"/>
                  </a:lnTo>
                  <a:cubicBezTo>
                    <a:pt x="10657" y="5025"/>
                    <a:pt x="10524" y="5158"/>
                    <a:pt x="10372" y="5158"/>
                  </a:cubicBezTo>
                  <a:lnTo>
                    <a:pt x="873" y="5158"/>
                  </a:lnTo>
                  <a:cubicBezTo>
                    <a:pt x="702" y="5158"/>
                    <a:pt x="588" y="5025"/>
                    <a:pt x="588" y="4873"/>
                  </a:cubicBezTo>
                  <a:lnTo>
                    <a:pt x="569" y="853"/>
                  </a:lnTo>
                  <a:cubicBezTo>
                    <a:pt x="569" y="702"/>
                    <a:pt x="702" y="569"/>
                    <a:pt x="854" y="569"/>
                  </a:cubicBezTo>
                  <a:close/>
                  <a:moveTo>
                    <a:pt x="873" y="0"/>
                  </a:moveTo>
                  <a:cubicBezTo>
                    <a:pt x="399" y="0"/>
                    <a:pt x="0" y="379"/>
                    <a:pt x="19" y="853"/>
                  </a:cubicBezTo>
                  <a:lnTo>
                    <a:pt x="19" y="4873"/>
                  </a:lnTo>
                  <a:cubicBezTo>
                    <a:pt x="19" y="5347"/>
                    <a:pt x="399" y="5727"/>
                    <a:pt x="873" y="5727"/>
                  </a:cubicBezTo>
                  <a:lnTo>
                    <a:pt x="10372" y="5727"/>
                  </a:lnTo>
                  <a:cubicBezTo>
                    <a:pt x="10846" y="5727"/>
                    <a:pt x="11226" y="5347"/>
                    <a:pt x="11226" y="4873"/>
                  </a:cubicBezTo>
                  <a:lnTo>
                    <a:pt x="11226" y="853"/>
                  </a:lnTo>
                  <a:cubicBezTo>
                    <a:pt x="11226" y="379"/>
                    <a:pt x="10846" y="0"/>
                    <a:pt x="10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3867713" y="1632825"/>
              <a:ext cx="285100" cy="43050"/>
            </a:xfrm>
            <a:custGeom>
              <a:avLst/>
              <a:gdLst/>
              <a:ahLst/>
              <a:cxnLst/>
              <a:rect l="l" t="t" r="r" b="b"/>
              <a:pathLst>
                <a:path w="11404" h="1722" extrusionOk="0">
                  <a:moveTo>
                    <a:pt x="3376" y="565"/>
                  </a:moveTo>
                  <a:cubicBezTo>
                    <a:pt x="3641" y="565"/>
                    <a:pt x="3755" y="868"/>
                    <a:pt x="3584" y="1058"/>
                  </a:cubicBezTo>
                  <a:cubicBezTo>
                    <a:pt x="3523" y="1113"/>
                    <a:pt x="3449" y="1139"/>
                    <a:pt x="3378" y="1139"/>
                  </a:cubicBezTo>
                  <a:cubicBezTo>
                    <a:pt x="3230" y="1139"/>
                    <a:pt x="3091" y="1029"/>
                    <a:pt x="3091" y="850"/>
                  </a:cubicBezTo>
                  <a:cubicBezTo>
                    <a:pt x="3091" y="698"/>
                    <a:pt x="3224" y="565"/>
                    <a:pt x="3376" y="565"/>
                  </a:cubicBezTo>
                  <a:close/>
                  <a:moveTo>
                    <a:pt x="3385" y="1"/>
                  </a:moveTo>
                  <a:cubicBezTo>
                    <a:pt x="3049" y="1"/>
                    <a:pt x="2712" y="195"/>
                    <a:pt x="2579" y="584"/>
                  </a:cubicBezTo>
                  <a:lnTo>
                    <a:pt x="342" y="584"/>
                  </a:lnTo>
                  <a:cubicBezTo>
                    <a:pt x="0" y="603"/>
                    <a:pt x="0" y="1115"/>
                    <a:pt x="342" y="1153"/>
                  </a:cubicBezTo>
                  <a:lnTo>
                    <a:pt x="2579" y="1153"/>
                  </a:lnTo>
                  <a:cubicBezTo>
                    <a:pt x="2712" y="1532"/>
                    <a:pt x="3049" y="1722"/>
                    <a:pt x="3385" y="1722"/>
                  </a:cubicBezTo>
                  <a:cubicBezTo>
                    <a:pt x="3722" y="1722"/>
                    <a:pt x="4058" y="1532"/>
                    <a:pt x="4191" y="1153"/>
                  </a:cubicBezTo>
                  <a:lnTo>
                    <a:pt x="10998" y="1153"/>
                  </a:lnTo>
                  <a:cubicBezTo>
                    <a:pt x="11010" y="1154"/>
                    <a:pt x="11021" y="1154"/>
                    <a:pt x="11032" y="1154"/>
                  </a:cubicBezTo>
                  <a:cubicBezTo>
                    <a:pt x="11399" y="1154"/>
                    <a:pt x="11404" y="581"/>
                    <a:pt x="11047" y="581"/>
                  </a:cubicBezTo>
                  <a:cubicBezTo>
                    <a:pt x="11032" y="581"/>
                    <a:pt x="11015" y="582"/>
                    <a:pt x="10998" y="584"/>
                  </a:cubicBezTo>
                  <a:lnTo>
                    <a:pt x="4191" y="584"/>
                  </a:lnTo>
                  <a:cubicBezTo>
                    <a:pt x="4058" y="195"/>
                    <a:pt x="3722" y="1"/>
                    <a:pt x="33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3973888" y="1496900"/>
              <a:ext cx="78725" cy="71550"/>
            </a:xfrm>
            <a:custGeom>
              <a:avLst/>
              <a:gdLst/>
              <a:ahLst/>
              <a:cxnLst/>
              <a:rect l="l" t="t" r="r" b="b"/>
              <a:pathLst>
                <a:path w="3149" h="2862" extrusionOk="0">
                  <a:moveTo>
                    <a:pt x="570" y="731"/>
                  </a:moveTo>
                  <a:lnTo>
                    <a:pt x="2143" y="1432"/>
                  </a:lnTo>
                  <a:lnTo>
                    <a:pt x="570" y="2153"/>
                  </a:lnTo>
                  <a:lnTo>
                    <a:pt x="570" y="731"/>
                  </a:lnTo>
                  <a:close/>
                  <a:moveTo>
                    <a:pt x="280" y="0"/>
                  </a:moveTo>
                  <a:cubicBezTo>
                    <a:pt x="131" y="0"/>
                    <a:pt x="1" y="130"/>
                    <a:pt x="1" y="295"/>
                  </a:cubicBezTo>
                  <a:lnTo>
                    <a:pt x="1" y="2570"/>
                  </a:lnTo>
                  <a:cubicBezTo>
                    <a:pt x="1" y="2665"/>
                    <a:pt x="39" y="2760"/>
                    <a:pt x="115" y="2817"/>
                  </a:cubicBezTo>
                  <a:cubicBezTo>
                    <a:pt x="167" y="2848"/>
                    <a:pt x="219" y="2862"/>
                    <a:pt x="271" y="2862"/>
                  </a:cubicBezTo>
                  <a:cubicBezTo>
                    <a:pt x="314" y="2862"/>
                    <a:pt x="356" y="2853"/>
                    <a:pt x="399" y="2836"/>
                  </a:cubicBezTo>
                  <a:lnTo>
                    <a:pt x="2978" y="1698"/>
                  </a:lnTo>
                  <a:cubicBezTo>
                    <a:pt x="3073" y="1641"/>
                    <a:pt x="3148" y="1546"/>
                    <a:pt x="3148" y="1432"/>
                  </a:cubicBezTo>
                  <a:cubicBezTo>
                    <a:pt x="3148" y="1319"/>
                    <a:pt x="3073" y="1224"/>
                    <a:pt x="2978" y="1167"/>
                  </a:cubicBezTo>
                  <a:lnTo>
                    <a:pt x="399" y="29"/>
                  </a:lnTo>
                  <a:cubicBezTo>
                    <a:pt x="359" y="9"/>
                    <a:pt x="319" y="0"/>
                    <a:pt x="2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33"/>
          <p:cNvGrpSpPr/>
          <p:nvPr/>
        </p:nvGrpSpPr>
        <p:grpSpPr>
          <a:xfrm>
            <a:off x="2188928" y="3527177"/>
            <a:ext cx="231293" cy="365730"/>
            <a:chOff x="1461488" y="3250125"/>
            <a:chExt cx="394900" cy="624325"/>
          </a:xfrm>
        </p:grpSpPr>
        <p:sp>
          <p:nvSpPr>
            <p:cNvPr id="619" name="Google Shape;619;p33"/>
            <p:cNvSpPr/>
            <p:nvPr/>
          </p:nvSpPr>
          <p:spPr>
            <a:xfrm>
              <a:off x="1474763" y="3313650"/>
              <a:ext cx="370725" cy="548950"/>
            </a:xfrm>
            <a:custGeom>
              <a:avLst/>
              <a:gdLst/>
              <a:ahLst/>
              <a:cxnLst/>
              <a:rect l="l" t="t" r="r" b="b"/>
              <a:pathLst>
                <a:path w="14829" h="21958" extrusionOk="0">
                  <a:moveTo>
                    <a:pt x="4589" y="1"/>
                  </a:moveTo>
                  <a:cubicBezTo>
                    <a:pt x="3774" y="1"/>
                    <a:pt x="3129" y="645"/>
                    <a:pt x="3129" y="1461"/>
                  </a:cubicBezTo>
                  <a:lnTo>
                    <a:pt x="3129" y="8704"/>
                  </a:lnTo>
                  <a:lnTo>
                    <a:pt x="1593" y="9747"/>
                  </a:lnTo>
                  <a:cubicBezTo>
                    <a:pt x="513" y="10448"/>
                    <a:pt x="1" y="11757"/>
                    <a:pt x="285" y="13008"/>
                  </a:cubicBezTo>
                  <a:cubicBezTo>
                    <a:pt x="892" y="15568"/>
                    <a:pt x="2219" y="17900"/>
                    <a:pt x="4096" y="19720"/>
                  </a:cubicBezTo>
                  <a:lnTo>
                    <a:pt x="4096" y="21958"/>
                  </a:lnTo>
                  <a:lnTo>
                    <a:pt x="12838" y="21958"/>
                  </a:lnTo>
                  <a:lnTo>
                    <a:pt x="12838" y="19720"/>
                  </a:lnTo>
                  <a:cubicBezTo>
                    <a:pt x="14108" y="17824"/>
                    <a:pt x="14791" y="15587"/>
                    <a:pt x="14791" y="13312"/>
                  </a:cubicBezTo>
                  <a:lnTo>
                    <a:pt x="14791" y="9519"/>
                  </a:lnTo>
                  <a:cubicBezTo>
                    <a:pt x="14829" y="8685"/>
                    <a:pt x="14165" y="8002"/>
                    <a:pt x="13331" y="8002"/>
                  </a:cubicBezTo>
                  <a:cubicBezTo>
                    <a:pt x="12542" y="8002"/>
                    <a:pt x="11906" y="8612"/>
                    <a:pt x="11871" y="9384"/>
                  </a:cubicBezTo>
                  <a:lnTo>
                    <a:pt x="11871" y="9384"/>
                  </a:lnTo>
                  <a:lnTo>
                    <a:pt x="11871" y="8552"/>
                  </a:lnTo>
                  <a:cubicBezTo>
                    <a:pt x="11871" y="7737"/>
                    <a:pt x="11226" y="7092"/>
                    <a:pt x="10411" y="7092"/>
                  </a:cubicBezTo>
                  <a:cubicBezTo>
                    <a:pt x="9614" y="7092"/>
                    <a:pt x="8951" y="7737"/>
                    <a:pt x="8951" y="8552"/>
                  </a:cubicBezTo>
                  <a:lnTo>
                    <a:pt x="8951" y="7566"/>
                  </a:lnTo>
                  <a:cubicBezTo>
                    <a:pt x="8951" y="6770"/>
                    <a:pt x="8306" y="6106"/>
                    <a:pt x="7509" y="6106"/>
                  </a:cubicBezTo>
                  <a:cubicBezTo>
                    <a:pt x="6694" y="6106"/>
                    <a:pt x="6049" y="6770"/>
                    <a:pt x="6049" y="7566"/>
                  </a:cubicBezTo>
                  <a:lnTo>
                    <a:pt x="6049" y="1461"/>
                  </a:lnTo>
                  <a:cubicBezTo>
                    <a:pt x="6049" y="645"/>
                    <a:pt x="5386" y="1"/>
                    <a:pt x="45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1783838" y="3624350"/>
              <a:ext cx="28475" cy="24475"/>
            </a:xfrm>
            <a:custGeom>
              <a:avLst/>
              <a:gdLst/>
              <a:ahLst/>
              <a:cxnLst/>
              <a:rect l="l" t="t" r="r" b="b"/>
              <a:pathLst>
                <a:path w="1139" h="979" extrusionOk="0">
                  <a:moveTo>
                    <a:pt x="492" y="1"/>
                  </a:moveTo>
                  <a:cubicBezTo>
                    <a:pt x="242" y="1"/>
                    <a:pt x="1" y="191"/>
                    <a:pt x="1" y="485"/>
                  </a:cubicBezTo>
                  <a:cubicBezTo>
                    <a:pt x="1" y="751"/>
                    <a:pt x="209" y="978"/>
                    <a:pt x="475" y="978"/>
                  </a:cubicBezTo>
                  <a:cubicBezTo>
                    <a:pt x="911" y="978"/>
                    <a:pt x="1138" y="466"/>
                    <a:pt x="835" y="144"/>
                  </a:cubicBezTo>
                  <a:cubicBezTo>
                    <a:pt x="736" y="45"/>
                    <a:pt x="613" y="1"/>
                    <a:pt x="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1461488" y="3301325"/>
              <a:ext cx="394900" cy="573125"/>
            </a:xfrm>
            <a:custGeom>
              <a:avLst/>
              <a:gdLst/>
              <a:ahLst/>
              <a:cxnLst/>
              <a:rect l="l" t="t" r="r" b="b"/>
              <a:pathLst>
                <a:path w="15796" h="22925" extrusionOk="0">
                  <a:moveTo>
                    <a:pt x="5120" y="972"/>
                  </a:moveTo>
                  <a:cubicBezTo>
                    <a:pt x="5604" y="972"/>
                    <a:pt x="6087" y="1299"/>
                    <a:pt x="6087" y="1954"/>
                  </a:cubicBezTo>
                  <a:lnTo>
                    <a:pt x="6087" y="11472"/>
                  </a:lnTo>
                  <a:cubicBezTo>
                    <a:pt x="6087" y="11795"/>
                    <a:pt x="6334" y="11956"/>
                    <a:pt x="6580" y="11956"/>
                  </a:cubicBezTo>
                  <a:cubicBezTo>
                    <a:pt x="6827" y="11956"/>
                    <a:pt x="7073" y="11795"/>
                    <a:pt x="7073" y="11472"/>
                  </a:cubicBezTo>
                  <a:lnTo>
                    <a:pt x="7073" y="8059"/>
                  </a:lnTo>
                  <a:cubicBezTo>
                    <a:pt x="7073" y="7415"/>
                    <a:pt x="7557" y="7092"/>
                    <a:pt x="8040" y="7092"/>
                  </a:cubicBezTo>
                  <a:cubicBezTo>
                    <a:pt x="8524" y="7092"/>
                    <a:pt x="9008" y="7415"/>
                    <a:pt x="9008" y="8059"/>
                  </a:cubicBezTo>
                  <a:lnTo>
                    <a:pt x="9008" y="11472"/>
                  </a:lnTo>
                  <a:cubicBezTo>
                    <a:pt x="9008" y="11795"/>
                    <a:pt x="9249" y="11956"/>
                    <a:pt x="9491" y="11956"/>
                  </a:cubicBezTo>
                  <a:cubicBezTo>
                    <a:pt x="9733" y="11956"/>
                    <a:pt x="9975" y="11795"/>
                    <a:pt x="9975" y="11472"/>
                  </a:cubicBezTo>
                  <a:lnTo>
                    <a:pt x="9975" y="9045"/>
                  </a:lnTo>
                  <a:cubicBezTo>
                    <a:pt x="9975" y="8391"/>
                    <a:pt x="10463" y="8064"/>
                    <a:pt x="10951" y="8064"/>
                  </a:cubicBezTo>
                  <a:cubicBezTo>
                    <a:pt x="11439" y="8064"/>
                    <a:pt x="11928" y="8391"/>
                    <a:pt x="11928" y="9045"/>
                  </a:cubicBezTo>
                  <a:lnTo>
                    <a:pt x="11928" y="11472"/>
                  </a:lnTo>
                  <a:cubicBezTo>
                    <a:pt x="11928" y="11795"/>
                    <a:pt x="12169" y="11956"/>
                    <a:pt x="12411" y="11956"/>
                  </a:cubicBezTo>
                  <a:cubicBezTo>
                    <a:pt x="12653" y="11956"/>
                    <a:pt x="12895" y="11795"/>
                    <a:pt x="12895" y="11472"/>
                  </a:cubicBezTo>
                  <a:lnTo>
                    <a:pt x="12895" y="10012"/>
                  </a:lnTo>
                  <a:cubicBezTo>
                    <a:pt x="12857" y="9330"/>
                    <a:pt x="13359" y="8988"/>
                    <a:pt x="13862" y="8988"/>
                  </a:cubicBezTo>
                  <a:cubicBezTo>
                    <a:pt x="14364" y="8988"/>
                    <a:pt x="14867" y="9330"/>
                    <a:pt x="14829" y="10012"/>
                  </a:cubicBezTo>
                  <a:lnTo>
                    <a:pt x="14829" y="13805"/>
                  </a:lnTo>
                  <a:cubicBezTo>
                    <a:pt x="14829" y="15985"/>
                    <a:pt x="14184" y="18128"/>
                    <a:pt x="12970" y="19948"/>
                  </a:cubicBezTo>
                  <a:cubicBezTo>
                    <a:pt x="12914" y="20024"/>
                    <a:pt x="12895" y="20119"/>
                    <a:pt x="12895" y="20213"/>
                  </a:cubicBezTo>
                  <a:lnTo>
                    <a:pt x="12895" y="21977"/>
                  </a:lnTo>
                  <a:lnTo>
                    <a:pt x="5120" y="21977"/>
                  </a:lnTo>
                  <a:lnTo>
                    <a:pt x="5120" y="20213"/>
                  </a:lnTo>
                  <a:cubicBezTo>
                    <a:pt x="5120" y="20081"/>
                    <a:pt x="5064" y="19967"/>
                    <a:pt x="4969" y="19872"/>
                  </a:cubicBezTo>
                  <a:cubicBezTo>
                    <a:pt x="4040" y="18962"/>
                    <a:pt x="3243" y="17938"/>
                    <a:pt x="2617" y="16800"/>
                  </a:cubicBezTo>
                  <a:cubicBezTo>
                    <a:pt x="2011" y="15720"/>
                    <a:pt x="1575" y="14582"/>
                    <a:pt x="1290" y="13387"/>
                  </a:cubicBezTo>
                  <a:cubicBezTo>
                    <a:pt x="1044" y="12326"/>
                    <a:pt x="1480" y="11226"/>
                    <a:pt x="2390" y="10638"/>
                  </a:cubicBezTo>
                  <a:lnTo>
                    <a:pt x="3186" y="10107"/>
                  </a:lnTo>
                  <a:lnTo>
                    <a:pt x="3186" y="13406"/>
                  </a:lnTo>
                  <a:cubicBezTo>
                    <a:pt x="3186" y="13729"/>
                    <a:pt x="3428" y="13890"/>
                    <a:pt x="3670" y="13890"/>
                  </a:cubicBezTo>
                  <a:cubicBezTo>
                    <a:pt x="3912" y="13890"/>
                    <a:pt x="4153" y="13729"/>
                    <a:pt x="4153" y="13406"/>
                  </a:cubicBezTo>
                  <a:lnTo>
                    <a:pt x="4153" y="1954"/>
                  </a:lnTo>
                  <a:cubicBezTo>
                    <a:pt x="4153" y="1299"/>
                    <a:pt x="4637" y="972"/>
                    <a:pt x="5120" y="972"/>
                  </a:cubicBezTo>
                  <a:close/>
                  <a:moveTo>
                    <a:pt x="5101" y="1"/>
                  </a:moveTo>
                  <a:cubicBezTo>
                    <a:pt x="4040" y="1"/>
                    <a:pt x="3167" y="873"/>
                    <a:pt x="3167" y="1954"/>
                  </a:cubicBezTo>
                  <a:lnTo>
                    <a:pt x="3167" y="8931"/>
                  </a:lnTo>
                  <a:lnTo>
                    <a:pt x="1840" y="9823"/>
                  </a:lnTo>
                  <a:cubicBezTo>
                    <a:pt x="589" y="10657"/>
                    <a:pt x="1" y="12155"/>
                    <a:pt x="342" y="13615"/>
                  </a:cubicBezTo>
                  <a:lnTo>
                    <a:pt x="361" y="13615"/>
                  </a:lnTo>
                  <a:cubicBezTo>
                    <a:pt x="949" y="16175"/>
                    <a:pt x="2257" y="18526"/>
                    <a:pt x="4134" y="20403"/>
                  </a:cubicBezTo>
                  <a:lnTo>
                    <a:pt x="4153" y="20403"/>
                  </a:lnTo>
                  <a:lnTo>
                    <a:pt x="4153" y="22451"/>
                  </a:lnTo>
                  <a:cubicBezTo>
                    <a:pt x="4153" y="22716"/>
                    <a:pt x="4362" y="22925"/>
                    <a:pt x="4627" y="22925"/>
                  </a:cubicBezTo>
                  <a:lnTo>
                    <a:pt x="13369" y="22925"/>
                  </a:lnTo>
                  <a:cubicBezTo>
                    <a:pt x="13634" y="22925"/>
                    <a:pt x="13862" y="22716"/>
                    <a:pt x="13843" y="22451"/>
                  </a:cubicBezTo>
                  <a:lnTo>
                    <a:pt x="13843" y="20346"/>
                  </a:lnTo>
                  <a:cubicBezTo>
                    <a:pt x="15113" y="18393"/>
                    <a:pt x="15796" y="16118"/>
                    <a:pt x="15796" y="13786"/>
                  </a:cubicBezTo>
                  <a:lnTo>
                    <a:pt x="15796" y="9993"/>
                  </a:lnTo>
                  <a:cubicBezTo>
                    <a:pt x="15796" y="8851"/>
                    <a:pt x="14853" y="8046"/>
                    <a:pt x="13842" y="8046"/>
                  </a:cubicBezTo>
                  <a:cubicBezTo>
                    <a:pt x="13477" y="8046"/>
                    <a:pt x="13104" y="8150"/>
                    <a:pt x="12762" y="8382"/>
                  </a:cubicBezTo>
                  <a:cubicBezTo>
                    <a:pt x="12496" y="7604"/>
                    <a:pt x="11757" y="7092"/>
                    <a:pt x="10942" y="7092"/>
                  </a:cubicBezTo>
                  <a:cubicBezTo>
                    <a:pt x="10913" y="7091"/>
                    <a:pt x="10885" y="7090"/>
                    <a:pt x="10856" y="7090"/>
                  </a:cubicBezTo>
                  <a:cubicBezTo>
                    <a:pt x="10489" y="7090"/>
                    <a:pt x="10142" y="7203"/>
                    <a:pt x="9861" y="7415"/>
                  </a:cubicBezTo>
                  <a:cubicBezTo>
                    <a:pt x="9566" y="6597"/>
                    <a:pt x="8806" y="6111"/>
                    <a:pt x="8018" y="6111"/>
                  </a:cubicBezTo>
                  <a:cubicBezTo>
                    <a:pt x="7691" y="6111"/>
                    <a:pt x="7360" y="6194"/>
                    <a:pt x="7054" y="6372"/>
                  </a:cubicBezTo>
                  <a:lnTo>
                    <a:pt x="7054" y="1954"/>
                  </a:lnTo>
                  <a:cubicBezTo>
                    <a:pt x="7054" y="873"/>
                    <a:pt x="6182" y="1"/>
                    <a:pt x="51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1741663" y="3674550"/>
              <a:ext cx="63050" cy="117175"/>
            </a:xfrm>
            <a:custGeom>
              <a:avLst/>
              <a:gdLst/>
              <a:ahLst/>
              <a:cxnLst/>
              <a:rect l="l" t="t" r="r" b="b"/>
              <a:pathLst>
                <a:path w="2522" h="4687" extrusionOk="0">
                  <a:moveTo>
                    <a:pt x="2023" y="1"/>
                  </a:moveTo>
                  <a:cubicBezTo>
                    <a:pt x="1835" y="1"/>
                    <a:pt x="1648" y="106"/>
                    <a:pt x="1574" y="336"/>
                  </a:cubicBezTo>
                  <a:cubicBezTo>
                    <a:pt x="1365" y="1625"/>
                    <a:pt x="872" y="2857"/>
                    <a:pt x="152" y="3938"/>
                  </a:cubicBezTo>
                  <a:cubicBezTo>
                    <a:pt x="0" y="4147"/>
                    <a:pt x="57" y="4469"/>
                    <a:pt x="284" y="4602"/>
                  </a:cubicBezTo>
                  <a:cubicBezTo>
                    <a:pt x="370" y="4659"/>
                    <a:pt x="464" y="4687"/>
                    <a:pt x="556" y="4687"/>
                  </a:cubicBezTo>
                  <a:cubicBezTo>
                    <a:pt x="707" y="4687"/>
                    <a:pt x="854" y="4611"/>
                    <a:pt x="948" y="4469"/>
                  </a:cubicBezTo>
                  <a:cubicBezTo>
                    <a:pt x="1763" y="3275"/>
                    <a:pt x="2294" y="1909"/>
                    <a:pt x="2522" y="506"/>
                  </a:cubicBezTo>
                  <a:cubicBezTo>
                    <a:pt x="2522" y="183"/>
                    <a:pt x="2271" y="1"/>
                    <a:pt x="2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1490888" y="3250125"/>
              <a:ext cx="196750" cy="112150"/>
            </a:xfrm>
            <a:custGeom>
              <a:avLst/>
              <a:gdLst/>
              <a:ahLst/>
              <a:cxnLst/>
              <a:rect l="l" t="t" r="r" b="b"/>
              <a:pathLst>
                <a:path w="7870" h="4486" extrusionOk="0">
                  <a:moveTo>
                    <a:pt x="3925" y="1"/>
                  </a:moveTo>
                  <a:cubicBezTo>
                    <a:pt x="1745" y="1"/>
                    <a:pt x="0" y="1802"/>
                    <a:pt x="38" y="4002"/>
                  </a:cubicBezTo>
                  <a:cubicBezTo>
                    <a:pt x="38" y="4267"/>
                    <a:pt x="247" y="4476"/>
                    <a:pt x="512" y="4476"/>
                  </a:cubicBezTo>
                  <a:lnTo>
                    <a:pt x="550" y="4476"/>
                  </a:lnTo>
                  <a:cubicBezTo>
                    <a:pt x="816" y="4476"/>
                    <a:pt x="1024" y="4267"/>
                    <a:pt x="1024" y="4002"/>
                  </a:cubicBezTo>
                  <a:cubicBezTo>
                    <a:pt x="1024" y="2390"/>
                    <a:pt x="2314" y="1082"/>
                    <a:pt x="3925" y="1082"/>
                  </a:cubicBezTo>
                  <a:cubicBezTo>
                    <a:pt x="5537" y="1082"/>
                    <a:pt x="6846" y="2390"/>
                    <a:pt x="6846" y="4002"/>
                  </a:cubicBezTo>
                  <a:cubicBezTo>
                    <a:pt x="6846" y="4324"/>
                    <a:pt x="7087" y="4485"/>
                    <a:pt x="7329" y="4485"/>
                  </a:cubicBezTo>
                  <a:cubicBezTo>
                    <a:pt x="7571" y="4485"/>
                    <a:pt x="7813" y="4324"/>
                    <a:pt x="7813" y="4002"/>
                  </a:cubicBezTo>
                  <a:cubicBezTo>
                    <a:pt x="7869" y="1802"/>
                    <a:pt x="6125" y="1"/>
                    <a:pt x="39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" name="Google Shape;624;p33"/>
          <p:cNvSpPr txBox="1"/>
          <p:nvPr/>
        </p:nvSpPr>
        <p:spPr>
          <a:xfrm>
            <a:off x="2479763" y="3459992"/>
            <a:ext cx="13929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Venus has a nice name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5" name="Google Shape;625;p33"/>
          <p:cNvSpPr txBox="1"/>
          <p:nvPr/>
        </p:nvSpPr>
        <p:spPr>
          <a:xfrm>
            <a:off x="4709225" y="3459992"/>
            <a:ext cx="13929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Mars is a cold place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6" name="Google Shape;626;p33"/>
          <p:cNvSpPr txBox="1"/>
          <p:nvPr/>
        </p:nvSpPr>
        <p:spPr>
          <a:xfrm>
            <a:off x="6972975" y="3459992"/>
            <a:ext cx="13929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Jupiter is a gas giant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7" name="Google Shape;627;p33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628" name="Google Shape;628;p33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629" name="Google Shape;629;p33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F131998-E88D-45FA-992E-1528060D4B1E}"/>
              </a:ext>
            </a:extLst>
          </p:cNvPr>
          <p:cNvSpPr/>
          <p:nvPr/>
        </p:nvSpPr>
        <p:spPr>
          <a:xfrm>
            <a:off x="0" y="0"/>
            <a:ext cx="9144000" cy="53578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Google Shape;814;p39"/>
          <p:cNvSpPr txBox="1">
            <a:spLocks noGrp="1"/>
          </p:cNvSpPr>
          <p:nvPr>
            <p:ph type="title"/>
          </p:nvPr>
        </p:nvSpPr>
        <p:spPr>
          <a:xfrm>
            <a:off x="138624" y="-444610"/>
            <a:ext cx="5062026" cy="14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EA3F2"/>
                </a:solidFill>
              </a:rPr>
              <a:t>Critical Review </a:t>
            </a:r>
            <a:r>
              <a:rPr lang="en" dirty="0">
                <a:solidFill>
                  <a:schemeClr val="accent6"/>
                </a:solidFill>
              </a:rPr>
              <a:t>{ ? }</a:t>
            </a:r>
            <a:endParaRPr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9"/>
          <p:cNvSpPr txBox="1">
            <a:spLocks noGrp="1"/>
          </p:cNvSpPr>
          <p:nvPr>
            <p:ph type="title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01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482" name="Google Shape;482;p29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EA3F2"/>
                </a:solidFill>
              </a:rPr>
              <a:t>Introduction</a:t>
            </a:r>
            <a:endParaRPr dirty="0">
              <a:solidFill>
                <a:srgbClr val="2EA3F2"/>
              </a:solidFill>
            </a:endParaRPr>
          </a:p>
        </p:txBody>
      </p:sp>
      <p:sp>
        <p:nvSpPr>
          <p:cNvPr id="483" name="Google Shape;483;p29"/>
          <p:cNvSpPr txBox="1">
            <a:spLocks noGrp="1"/>
          </p:cNvSpPr>
          <p:nvPr>
            <p:ph type="title" idx="3"/>
          </p:nvPr>
        </p:nvSpPr>
        <p:spPr>
          <a:xfrm flipH="1">
            <a:off x="2280025" y="1943539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EA3F2"/>
                </a:solidFill>
              </a:rPr>
              <a:t>02</a:t>
            </a:r>
            <a:endParaRPr dirty="0">
              <a:solidFill>
                <a:srgbClr val="2EA3F2"/>
              </a:solidFill>
            </a:endParaRPr>
          </a:p>
        </p:txBody>
      </p:sp>
      <p:sp>
        <p:nvSpPr>
          <p:cNvPr id="485" name="Google Shape;485;p29"/>
          <p:cNvSpPr txBox="1">
            <a:spLocks noGrp="1"/>
          </p:cNvSpPr>
          <p:nvPr>
            <p:ph type="subTitle" idx="5"/>
          </p:nvPr>
        </p:nvSpPr>
        <p:spPr>
          <a:xfrm>
            <a:off x="3152125" y="1943551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Corporate environment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486" name="Google Shape;486;p29"/>
          <p:cNvSpPr txBox="1">
            <a:spLocks noGrp="1"/>
          </p:cNvSpPr>
          <p:nvPr>
            <p:ph type="title" idx="6"/>
          </p:nvPr>
        </p:nvSpPr>
        <p:spPr>
          <a:xfrm flipH="1">
            <a:off x="3152125" y="2546615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03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488" name="Google Shape;488;p29"/>
          <p:cNvSpPr txBox="1">
            <a:spLocks noGrp="1"/>
          </p:cNvSpPr>
          <p:nvPr>
            <p:ph type="subTitle" idx="8"/>
          </p:nvPr>
        </p:nvSpPr>
        <p:spPr>
          <a:xfrm>
            <a:off x="4024224" y="2546603"/>
            <a:ext cx="3405271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EA3F2"/>
                </a:solidFill>
              </a:rPr>
              <a:t>Development environment</a:t>
            </a:r>
            <a:endParaRPr dirty="0">
              <a:solidFill>
                <a:srgbClr val="2EA3F2"/>
              </a:solidFill>
            </a:endParaRPr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EA3F2"/>
                </a:solidFill>
              </a:rPr>
              <a:t>Table Of </a:t>
            </a:r>
            <a:r>
              <a:rPr lang="en" dirty="0">
                <a:solidFill>
                  <a:schemeClr val="accent6"/>
                </a:solidFill>
              </a:rPr>
              <a:t>‘Contents’ 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084825" y="1168950"/>
            <a:ext cx="506100" cy="3401075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4" name="Google Shape;494;p29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cover.html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95" name="Google Shape;495;p29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contents.css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30" name="Google Shape;486;p29">
            <a:extLst>
              <a:ext uri="{FF2B5EF4-FFF2-40B4-BE49-F238E27FC236}">
                <a16:creationId xmlns:a16="http://schemas.microsoft.com/office/drawing/2014/main" id="{B559FB33-6D7F-4749-9157-8301DBFEE496}"/>
              </a:ext>
            </a:extLst>
          </p:cNvPr>
          <p:cNvSpPr txBox="1">
            <a:spLocks/>
          </p:cNvSpPr>
          <p:nvPr/>
        </p:nvSpPr>
        <p:spPr>
          <a:xfrm flipH="1">
            <a:off x="4024225" y="3156542"/>
            <a:ext cx="872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" dirty="0">
                <a:solidFill>
                  <a:srgbClr val="2EA3F2"/>
                </a:solidFill>
              </a:rPr>
              <a:t>04</a:t>
            </a:r>
          </a:p>
        </p:txBody>
      </p:sp>
      <p:sp>
        <p:nvSpPr>
          <p:cNvPr id="31" name="Google Shape;488;p29">
            <a:extLst>
              <a:ext uri="{FF2B5EF4-FFF2-40B4-BE49-F238E27FC236}">
                <a16:creationId xmlns:a16="http://schemas.microsoft.com/office/drawing/2014/main" id="{64142494-9905-42EA-9406-A361DD88654A}"/>
              </a:ext>
            </a:extLst>
          </p:cNvPr>
          <p:cNvSpPr txBox="1">
            <a:spLocks/>
          </p:cNvSpPr>
          <p:nvPr/>
        </p:nvSpPr>
        <p:spPr>
          <a:xfrm>
            <a:off x="4896325" y="3156530"/>
            <a:ext cx="312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pt-PT" dirty="0" err="1">
                <a:solidFill>
                  <a:schemeClr val="accent6"/>
                </a:solidFill>
              </a:rPr>
              <a:t>Work</a:t>
            </a:r>
            <a:r>
              <a:rPr lang="pt-PT" dirty="0">
                <a:solidFill>
                  <a:schemeClr val="accent6"/>
                </a:solidFill>
              </a:rPr>
              <a:t> </a:t>
            </a:r>
            <a:r>
              <a:rPr lang="pt-PT" dirty="0" err="1">
                <a:solidFill>
                  <a:schemeClr val="accent6"/>
                </a:solidFill>
              </a:rPr>
              <a:t>performed</a:t>
            </a:r>
            <a:endParaRPr lang="pt-PT" dirty="0">
              <a:solidFill>
                <a:schemeClr val="accent6"/>
              </a:solidFill>
            </a:endParaRPr>
          </a:p>
        </p:txBody>
      </p:sp>
      <p:sp>
        <p:nvSpPr>
          <p:cNvPr id="32" name="Google Shape;486;p29">
            <a:extLst>
              <a:ext uri="{FF2B5EF4-FFF2-40B4-BE49-F238E27FC236}">
                <a16:creationId xmlns:a16="http://schemas.microsoft.com/office/drawing/2014/main" id="{814D3751-FB7E-42DC-B1DB-EE9D6DE90711}"/>
              </a:ext>
            </a:extLst>
          </p:cNvPr>
          <p:cNvSpPr txBox="1">
            <a:spLocks/>
          </p:cNvSpPr>
          <p:nvPr/>
        </p:nvSpPr>
        <p:spPr>
          <a:xfrm flipH="1">
            <a:off x="4896325" y="3752716"/>
            <a:ext cx="872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8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n" dirty="0">
                <a:solidFill>
                  <a:schemeClr val="accent6"/>
                </a:solidFill>
              </a:rPr>
              <a:t>05</a:t>
            </a:r>
          </a:p>
        </p:txBody>
      </p:sp>
      <p:sp>
        <p:nvSpPr>
          <p:cNvPr id="33" name="Google Shape;488;p29">
            <a:extLst>
              <a:ext uri="{FF2B5EF4-FFF2-40B4-BE49-F238E27FC236}">
                <a16:creationId xmlns:a16="http://schemas.microsoft.com/office/drawing/2014/main" id="{BC1A83E3-47B6-4C7F-84DA-B3334C0FD2C6}"/>
              </a:ext>
            </a:extLst>
          </p:cNvPr>
          <p:cNvSpPr txBox="1">
            <a:spLocks/>
          </p:cNvSpPr>
          <p:nvPr/>
        </p:nvSpPr>
        <p:spPr>
          <a:xfrm>
            <a:off x="5768425" y="3752704"/>
            <a:ext cx="3129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1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pt-PT" dirty="0" err="1">
                <a:solidFill>
                  <a:srgbClr val="2EA3F2"/>
                </a:solidFill>
              </a:rPr>
              <a:t>Critical</a:t>
            </a:r>
            <a:r>
              <a:rPr lang="pt-PT" dirty="0">
                <a:solidFill>
                  <a:srgbClr val="2EA3F2"/>
                </a:solidFill>
              </a:rPr>
              <a:t> </a:t>
            </a:r>
            <a:r>
              <a:rPr lang="pt-PT" dirty="0" err="1">
                <a:solidFill>
                  <a:srgbClr val="2EA3F2"/>
                </a:solidFill>
              </a:rPr>
              <a:t>review</a:t>
            </a:r>
            <a:endParaRPr lang="pt-PT" dirty="0">
              <a:solidFill>
                <a:srgbClr val="2EA3F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0" grpId="0"/>
      <p:bldP spid="482" grpId="0" build="p"/>
      <p:bldP spid="483" grpId="0"/>
      <p:bldP spid="485" grpId="0" build="p"/>
      <p:bldP spid="486" grpId="0"/>
      <p:bldP spid="488" grpId="0" build="p"/>
      <p:bldP spid="489" grpId="0"/>
      <p:bldP spid="30" grpId="0"/>
      <p:bldP spid="31" grpId="0"/>
      <p:bldP spid="32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2EA3F2"/>
                </a:solidFill>
              </a:rPr>
              <a:t>01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8" y="1577679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chemeClr val="accent1"/>
                </a:solidFill>
              </a:rPr>
              <a:t>Introduction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Activity performed 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Technologies used 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Methods applied &gt;</a:t>
            </a:r>
            <a:endParaRPr dirty="0"/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" sz="1400" dirty="0">
                <a:solidFill>
                  <a:schemeClr val="accent3"/>
                </a:solidFill>
              </a:rPr>
              <a:t>orp-env.html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350"/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350"/>
                                        <p:tgtEl>
                                          <p:spTgt spid="5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350"/>
                                        <p:tgtEl>
                                          <p:spTgt spid="5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0" grpId="0"/>
      <p:bldP spid="501" grpId="0"/>
      <p:bldP spid="50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2EA3F2"/>
                </a:solidFill>
              </a:rPr>
              <a:t>02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7" y="1577679"/>
            <a:ext cx="5556573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chemeClr val="accent1"/>
                </a:solidFill>
              </a:rPr>
              <a:t>Corporate Environment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3038362" y="2448125"/>
            <a:ext cx="5023149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About Optiply 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Team Structure 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Infrastructures and Environment &gt;</a:t>
            </a:r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9D763F3C-010D-48C2-9426-39B4A1A63AA0}"/>
              </a:ext>
            </a:extLst>
          </p:cNvPr>
          <p:cNvSpPr/>
          <p:nvPr/>
        </p:nvSpPr>
        <p:spPr>
          <a:xfrm>
            <a:off x="4566020" y="-168271"/>
            <a:ext cx="4685551" cy="712694"/>
          </a:xfrm>
          <a:prstGeom prst="rect">
            <a:avLst/>
          </a:prstGeom>
          <a:solidFill>
            <a:srgbClr val="2E32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" sz="1400" dirty="0">
                <a:solidFill>
                  <a:schemeClr val="accent3"/>
                </a:solidFill>
              </a:rPr>
              <a:t>orp-env.html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C87F78-4231-49ED-8F78-4CECC886F2C5}"/>
              </a:ext>
            </a:extLst>
          </p:cNvPr>
          <p:cNvSpPr/>
          <p:nvPr/>
        </p:nvSpPr>
        <p:spPr>
          <a:xfrm>
            <a:off x="-112802" y="-168271"/>
            <a:ext cx="4685551" cy="712694"/>
          </a:xfrm>
          <a:prstGeom prst="rect">
            <a:avLst/>
          </a:prstGeom>
          <a:solidFill>
            <a:srgbClr val="1619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intro.html</a:t>
            </a:r>
            <a:endParaRPr sz="1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2868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350"/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350"/>
                                        <p:tgtEl>
                                          <p:spTgt spid="5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350"/>
                                        <p:tgtEl>
                                          <p:spTgt spid="5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0" grpId="0"/>
      <p:bldP spid="501" grpId="0"/>
      <p:bldP spid="50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74040F8-3A41-4809-B614-03659B4A731B}"/>
              </a:ext>
            </a:extLst>
          </p:cNvPr>
          <p:cNvSpPr/>
          <p:nvPr/>
        </p:nvSpPr>
        <p:spPr>
          <a:xfrm>
            <a:off x="6841213" y="988353"/>
            <a:ext cx="1035681" cy="1035681"/>
          </a:xfrm>
          <a:custGeom>
            <a:avLst/>
            <a:gdLst>
              <a:gd name="connsiteX0" fmla="*/ 0 w 1035681"/>
              <a:gd name="connsiteY0" fmla="*/ 0 h 1035681"/>
              <a:gd name="connsiteX1" fmla="*/ 0 w 1035681"/>
              <a:gd name="connsiteY1" fmla="*/ 0 h 1035681"/>
              <a:gd name="connsiteX2" fmla="*/ 538554 w 1035681"/>
              <a:gd name="connsiteY2" fmla="*/ 0 h 1035681"/>
              <a:gd name="connsiteX3" fmla="*/ 1035681 w 1035681"/>
              <a:gd name="connsiteY3" fmla="*/ 0 h 1035681"/>
              <a:gd name="connsiteX4" fmla="*/ 1035681 w 1035681"/>
              <a:gd name="connsiteY4" fmla="*/ 0 h 1035681"/>
              <a:gd name="connsiteX5" fmla="*/ 1035681 w 1035681"/>
              <a:gd name="connsiteY5" fmla="*/ 486770 h 1035681"/>
              <a:gd name="connsiteX6" fmla="*/ 1035681 w 1035681"/>
              <a:gd name="connsiteY6" fmla="*/ 1035681 h 1035681"/>
              <a:gd name="connsiteX7" fmla="*/ 1035681 w 1035681"/>
              <a:gd name="connsiteY7" fmla="*/ 1035681 h 1035681"/>
              <a:gd name="connsiteX8" fmla="*/ 538554 w 1035681"/>
              <a:gd name="connsiteY8" fmla="*/ 1035681 h 1035681"/>
              <a:gd name="connsiteX9" fmla="*/ 0 w 1035681"/>
              <a:gd name="connsiteY9" fmla="*/ 1035681 h 1035681"/>
              <a:gd name="connsiteX10" fmla="*/ 0 w 1035681"/>
              <a:gd name="connsiteY10" fmla="*/ 1035681 h 1035681"/>
              <a:gd name="connsiteX11" fmla="*/ 0 w 1035681"/>
              <a:gd name="connsiteY11" fmla="*/ 528197 h 1035681"/>
              <a:gd name="connsiteX12" fmla="*/ 0 w 1035681"/>
              <a:gd name="connsiteY12" fmla="*/ 0 h 1035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35681" h="1035681" fill="none" extrusionOk="0">
                <a:moveTo>
                  <a:pt x="0" y="0"/>
                </a:moveTo>
                <a:lnTo>
                  <a:pt x="0" y="0"/>
                </a:lnTo>
                <a:cubicBezTo>
                  <a:pt x="203303" y="-41185"/>
                  <a:pt x="283847" y="6224"/>
                  <a:pt x="538554" y="0"/>
                </a:cubicBezTo>
                <a:cubicBezTo>
                  <a:pt x="793261" y="-6224"/>
                  <a:pt x="873212" y="50967"/>
                  <a:pt x="1035681" y="0"/>
                </a:cubicBezTo>
                <a:lnTo>
                  <a:pt x="1035681" y="0"/>
                </a:lnTo>
                <a:cubicBezTo>
                  <a:pt x="1065899" y="178772"/>
                  <a:pt x="1012169" y="309498"/>
                  <a:pt x="1035681" y="486770"/>
                </a:cubicBezTo>
                <a:cubicBezTo>
                  <a:pt x="1059193" y="664042"/>
                  <a:pt x="1033315" y="887297"/>
                  <a:pt x="1035681" y="1035681"/>
                </a:cubicBezTo>
                <a:lnTo>
                  <a:pt x="1035681" y="1035681"/>
                </a:lnTo>
                <a:cubicBezTo>
                  <a:pt x="813793" y="1081184"/>
                  <a:pt x="714837" y="983856"/>
                  <a:pt x="538554" y="1035681"/>
                </a:cubicBezTo>
                <a:cubicBezTo>
                  <a:pt x="362271" y="1087506"/>
                  <a:pt x="121830" y="1021673"/>
                  <a:pt x="0" y="1035681"/>
                </a:cubicBezTo>
                <a:lnTo>
                  <a:pt x="0" y="1035681"/>
                </a:lnTo>
                <a:cubicBezTo>
                  <a:pt x="-45766" y="877038"/>
                  <a:pt x="28470" y="671623"/>
                  <a:pt x="0" y="528197"/>
                </a:cubicBezTo>
                <a:cubicBezTo>
                  <a:pt x="-28470" y="384771"/>
                  <a:pt x="9230" y="256094"/>
                  <a:pt x="0" y="0"/>
                </a:cubicBezTo>
                <a:close/>
              </a:path>
              <a:path w="1035681" h="1035681" stroke="0" extrusionOk="0">
                <a:moveTo>
                  <a:pt x="0" y="0"/>
                </a:moveTo>
                <a:lnTo>
                  <a:pt x="0" y="0"/>
                </a:lnTo>
                <a:cubicBezTo>
                  <a:pt x="192533" y="-40686"/>
                  <a:pt x="374894" y="24788"/>
                  <a:pt x="507484" y="0"/>
                </a:cubicBezTo>
                <a:cubicBezTo>
                  <a:pt x="640074" y="-24788"/>
                  <a:pt x="899566" y="51922"/>
                  <a:pt x="1035681" y="0"/>
                </a:cubicBezTo>
                <a:lnTo>
                  <a:pt x="1035681" y="0"/>
                </a:lnTo>
                <a:cubicBezTo>
                  <a:pt x="1098134" y="135458"/>
                  <a:pt x="1029933" y="303268"/>
                  <a:pt x="1035681" y="538554"/>
                </a:cubicBezTo>
                <a:cubicBezTo>
                  <a:pt x="1041429" y="773840"/>
                  <a:pt x="1015525" y="921762"/>
                  <a:pt x="1035681" y="1035681"/>
                </a:cubicBezTo>
                <a:lnTo>
                  <a:pt x="1035681" y="1035681"/>
                </a:lnTo>
                <a:cubicBezTo>
                  <a:pt x="935591" y="1061413"/>
                  <a:pt x="683320" y="986089"/>
                  <a:pt x="538554" y="1035681"/>
                </a:cubicBezTo>
                <a:cubicBezTo>
                  <a:pt x="393788" y="1085273"/>
                  <a:pt x="204176" y="1030897"/>
                  <a:pt x="0" y="1035681"/>
                </a:cubicBezTo>
                <a:lnTo>
                  <a:pt x="0" y="1035681"/>
                </a:lnTo>
                <a:cubicBezTo>
                  <a:pt x="-23099" y="793660"/>
                  <a:pt x="16246" y="648434"/>
                  <a:pt x="0" y="538554"/>
                </a:cubicBezTo>
                <a:cubicBezTo>
                  <a:pt x="-16246" y="428674"/>
                  <a:pt x="14949" y="154518"/>
                  <a:pt x="0" y="0"/>
                </a:cubicBezTo>
                <a:close/>
              </a:path>
            </a:pathLst>
          </a:custGeom>
          <a:solidFill>
            <a:srgbClr val="2EA3F2"/>
          </a:solidFill>
          <a:ln>
            <a:solidFill>
              <a:schemeClr val="accent6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0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3" name="Google Shape;643;p34"/>
          <p:cNvSpPr txBox="1"/>
          <p:nvPr/>
        </p:nvSpPr>
        <p:spPr>
          <a:xfrm>
            <a:off x="2924775" y="3429125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“</a:t>
            </a:r>
            <a:r>
              <a:rPr lang="en" b="1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Opti</a:t>
            </a: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mise your sup</a:t>
            </a:r>
            <a:r>
              <a:rPr lang="en" b="1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ply</a:t>
            </a: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”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/>
          <p:cNvSpPr txBox="1"/>
          <p:nvPr/>
        </p:nvSpPr>
        <p:spPr>
          <a:xfrm>
            <a:off x="2505725" y="2708413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Supply Chain service provided to third party companies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/>
          <p:cNvSpPr txBox="1"/>
          <p:nvPr/>
        </p:nvSpPr>
        <p:spPr>
          <a:xfrm>
            <a:off x="2068425" y="1987648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50+ </a:t>
            </a:r>
            <a:r>
              <a:rPr lang="pt-PT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professionals</a:t>
            </a:r>
            <a:endParaRPr lang="pt-PT"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4 countries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7" name="Google Shape;637;p34"/>
          <p:cNvSpPr txBox="1"/>
          <p:nvPr/>
        </p:nvSpPr>
        <p:spPr>
          <a:xfrm>
            <a:off x="1630374" y="1266936"/>
            <a:ext cx="4911617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Optiply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 was founded in 2015 by Wiebe </a:t>
            </a:r>
            <a:r>
              <a:rPr lang="en-US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Konter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 and Sander van den Broek in the Netherlands.</a:t>
            </a:r>
          </a:p>
        </p:txBody>
      </p:sp>
      <p:sp>
        <p:nvSpPr>
          <p:cNvPr id="634" name="Google Shape;634;p34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About</a:t>
            </a:r>
            <a:r>
              <a:rPr lang="en" dirty="0"/>
              <a:t> </a:t>
            </a:r>
            <a:r>
              <a:rPr lang="en" dirty="0">
                <a:solidFill>
                  <a:srgbClr val="2EA3F2"/>
                </a:solidFill>
              </a:rPr>
              <a:t>Optiply</a:t>
            </a:r>
            <a:r>
              <a:rPr lang="en" dirty="0">
                <a:solidFill>
                  <a:schemeClr val="accent2"/>
                </a:solidFill>
              </a:rPr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/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5" name="Google Shape;645;p34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" sz="1400" dirty="0">
                <a:solidFill>
                  <a:schemeClr val="accent3"/>
                </a:solidFill>
              </a:rPr>
              <a:t>orp-env.html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646" name="Google Shape;646;p34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optiply.html</a:t>
            </a:r>
            <a:endParaRPr sz="1400" dirty="0">
              <a:solidFill>
                <a:schemeClr val="accent3"/>
              </a:solidFill>
            </a:endParaRPr>
          </a:p>
        </p:txBody>
      </p:sp>
      <p:cxnSp>
        <p:nvCxnSpPr>
          <p:cNvPr id="647" name="Google Shape;647;p34"/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/>
          <p:cNvCxnSpPr>
            <a:cxnSpLocks/>
            <a:stCxn id="649" idx="2"/>
          </p:cNvCxnSpPr>
          <p:nvPr/>
        </p:nvCxnSpPr>
        <p:spPr>
          <a:xfrm>
            <a:off x="1337875" y="1553675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/>
          <p:cNvCxnSpPr>
            <a:cxnSpLocks/>
          </p:cNvCxnSpPr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/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/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/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/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/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Two men standing in front of a door&#10;&#10;Description automatically generated with medium confidence">
            <a:extLst>
              <a:ext uri="{FF2B5EF4-FFF2-40B4-BE49-F238E27FC236}">
                <a16:creationId xmlns:a16="http://schemas.microsoft.com/office/drawing/2014/main" id="{B7511C60-225F-4CE4-8668-53AD6EB4C6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2" t="3926" r="21618" b="36601"/>
          <a:stretch/>
        </p:blipFill>
        <p:spPr>
          <a:xfrm>
            <a:off x="6780274" y="1085863"/>
            <a:ext cx="1007833" cy="1007833"/>
          </a:xfrm>
          <a:custGeom>
            <a:avLst/>
            <a:gdLst>
              <a:gd name="connsiteX0" fmla="*/ 0 w 1007833"/>
              <a:gd name="connsiteY0" fmla="*/ 0 h 1007833"/>
              <a:gd name="connsiteX1" fmla="*/ 513995 w 1007833"/>
              <a:gd name="connsiteY1" fmla="*/ 0 h 1007833"/>
              <a:gd name="connsiteX2" fmla="*/ 1007833 w 1007833"/>
              <a:gd name="connsiteY2" fmla="*/ 0 h 1007833"/>
              <a:gd name="connsiteX3" fmla="*/ 1007833 w 1007833"/>
              <a:gd name="connsiteY3" fmla="*/ 524073 h 1007833"/>
              <a:gd name="connsiteX4" fmla="*/ 1007833 w 1007833"/>
              <a:gd name="connsiteY4" fmla="*/ 1007833 h 1007833"/>
              <a:gd name="connsiteX5" fmla="*/ 503917 w 1007833"/>
              <a:gd name="connsiteY5" fmla="*/ 1007833 h 1007833"/>
              <a:gd name="connsiteX6" fmla="*/ 0 w 1007833"/>
              <a:gd name="connsiteY6" fmla="*/ 1007833 h 1007833"/>
              <a:gd name="connsiteX7" fmla="*/ 0 w 1007833"/>
              <a:gd name="connsiteY7" fmla="*/ 483760 h 1007833"/>
              <a:gd name="connsiteX8" fmla="*/ 0 w 1007833"/>
              <a:gd name="connsiteY8" fmla="*/ 0 h 100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7833" h="1007833" fill="none" extrusionOk="0">
                <a:moveTo>
                  <a:pt x="0" y="0"/>
                </a:moveTo>
                <a:cubicBezTo>
                  <a:pt x="210431" y="-9120"/>
                  <a:pt x="338292" y="32052"/>
                  <a:pt x="513995" y="0"/>
                </a:cubicBezTo>
                <a:cubicBezTo>
                  <a:pt x="689698" y="-32052"/>
                  <a:pt x="895211" y="46809"/>
                  <a:pt x="1007833" y="0"/>
                </a:cubicBezTo>
                <a:cubicBezTo>
                  <a:pt x="1069224" y="257913"/>
                  <a:pt x="979346" y="278176"/>
                  <a:pt x="1007833" y="524073"/>
                </a:cubicBezTo>
                <a:cubicBezTo>
                  <a:pt x="1036320" y="769970"/>
                  <a:pt x="990801" y="840399"/>
                  <a:pt x="1007833" y="1007833"/>
                </a:cubicBezTo>
                <a:cubicBezTo>
                  <a:pt x="854106" y="1063201"/>
                  <a:pt x="654621" y="972099"/>
                  <a:pt x="503917" y="1007833"/>
                </a:cubicBezTo>
                <a:cubicBezTo>
                  <a:pt x="353213" y="1043567"/>
                  <a:pt x="206645" y="1002792"/>
                  <a:pt x="0" y="1007833"/>
                </a:cubicBezTo>
                <a:cubicBezTo>
                  <a:pt x="-28100" y="898705"/>
                  <a:pt x="28949" y="622945"/>
                  <a:pt x="0" y="483760"/>
                </a:cubicBezTo>
                <a:cubicBezTo>
                  <a:pt x="-28949" y="344575"/>
                  <a:pt x="34462" y="169742"/>
                  <a:pt x="0" y="0"/>
                </a:cubicBezTo>
                <a:close/>
              </a:path>
              <a:path w="1007833" h="1007833" stroke="0" extrusionOk="0">
                <a:moveTo>
                  <a:pt x="0" y="0"/>
                </a:moveTo>
                <a:cubicBezTo>
                  <a:pt x="154278" y="-38311"/>
                  <a:pt x="358537" y="29153"/>
                  <a:pt x="473682" y="0"/>
                </a:cubicBezTo>
                <a:cubicBezTo>
                  <a:pt x="588827" y="-29153"/>
                  <a:pt x="801444" y="56360"/>
                  <a:pt x="1007833" y="0"/>
                </a:cubicBezTo>
                <a:cubicBezTo>
                  <a:pt x="1025849" y="145409"/>
                  <a:pt x="963932" y="311889"/>
                  <a:pt x="1007833" y="493838"/>
                </a:cubicBezTo>
                <a:cubicBezTo>
                  <a:pt x="1051734" y="675787"/>
                  <a:pt x="1002423" y="873807"/>
                  <a:pt x="1007833" y="1007833"/>
                </a:cubicBezTo>
                <a:cubicBezTo>
                  <a:pt x="816136" y="1009662"/>
                  <a:pt x="604592" y="994559"/>
                  <a:pt x="493838" y="1007833"/>
                </a:cubicBezTo>
                <a:cubicBezTo>
                  <a:pt x="383085" y="1021107"/>
                  <a:pt x="120942" y="974990"/>
                  <a:pt x="0" y="1007833"/>
                </a:cubicBezTo>
                <a:cubicBezTo>
                  <a:pt x="-47897" y="803012"/>
                  <a:pt x="48888" y="604812"/>
                  <a:pt x="0" y="503917"/>
                </a:cubicBezTo>
                <a:cubicBezTo>
                  <a:pt x="-48888" y="403022"/>
                  <a:pt x="37940" y="115577"/>
                  <a:pt x="0" y="0"/>
                </a:cubicBezTo>
                <a:close/>
              </a:path>
            </a:pathLst>
          </a:custGeom>
          <a:ln w="31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96944382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11245241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75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75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75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43" grpId="0"/>
      <p:bldP spid="641" grpId="0"/>
      <p:bldP spid="639" grpId="0"/>
      <p:bldP spid="637" grpId="0"/>
      <p:bldP spid="634" grpId="0"/>
      <p:bldP spid="63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6"/>
          <p:cNvSpPr txBox="1">
            <a:spLocks noGrp="1"/>
          </p:cNvSpPr>
          <p:nvPr>
            <p:ph type="subTitle" idx="3"/>
          </p:nvPr>
        </p:nvSpPr>
        <p:spPr>
          <a:xfrm>
            <a:off x="2467534" y="1746200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Front-end Developers</a:t>
            </a:r>
            <a:endParaRPr sz="1800" dirty="0"/>
          </a:p>
        </p:txBody>
      </p:sp>
      <p:sp>
        <p:nvSpPr>
          <p:cNvPr id="715" name="Google Shape;715;p36"/>
          <p:cNvSpPr txBox="1">
            <a:spLocks noGrp="1"/>
          </p:cNvSpPr>
          <p:nvPr>
            <p:ph type="subTitle" idx="4"/>
          </p:nvPr>
        </p:nvSpPr>
        <p:spPr>
          <a:xfrm>
            <a:off x="5545852" y="1746200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2"/>
                </a:solidFill>
              </a:rPr>
              <a:t>Integrations</a:t>
            </a:r>
            <a:endParaRPr sz="1800" dirty="0">
              <a:solidFill>
                <a:schemeClr val="tx2"/>
              </a:solidFill>
            </a:endParaRPr>
          </a:p>
        </p:txBody>
      </p:sp>
      <p:sp>
        <p:nvSpPr>
          <p:cNvPr id="718" name="Google Shape;718;p36"/>
          <p:cNvSpPr txBox="1">
            <a:spLocks noGrp="1"/>
          </p:cNvSpPr>
          <p:nvPr>
            <p:ph type="subTitle" idx="7"/>
          </p:nvPr>
        </p:nvSpPr>
        <p:spPr>
          <a:xfrm>
            <a:off x="2876995" y="3333425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bg1"/>
                </a:solidFill>
              </a:rPr>
              <a:t>Back-end Developers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719" name="Google Shape;719;p36"/>
          <p:cNvSpPr txBox="1">
            <a:spLocks noGrp="1"/>
          </p:cNvSpPr>
          <p:nvPr>
            <p:ph type="subTitle" idx="8"/>
          </p:nvPr>
        </p:nvSpPr>
        <p:spPr>
          <a:xfrm>
            <a:off x="5992280" y="3333425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Technical support</a:t>
            </a:r>
            <a:endParaRPr dirty="0"/>
          </a:p>
        </p:txBody>
      </p:sp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EA3F2"/>
                </a:solidFill>
              </a:rPr>
              <a:t>The</a:t>
            </a:r>
            <a:r>
              <a:rPr lang="en" dirty="0"/>
              <a:t> </a:t>
            </a:r>
            <a:r>
              <a:rPr lang="en" dirty="0">
                <a:solidFill>
                  <a:schemeClr val="accent6"/>
                </a:solidFill>
              </a:rPr>
              <a:t>Team</a:t>
            </a:r>
            <a:r>
              <a:rPr lang="en" dirty="0"/>
              <a:t> </a:t>
            </a:r>
            <a:r>
              <a:rPr lang="en" dirty="0">
                <a:solidFill>
                  <a:srgbClr val="2EA3F2"/>
                </a:solidFill>
              </a:rPr>
              <a:t>Structure</a:t>
            </a:r>
            <a:r>
              <a:rPr lang="en" dirty="0"/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63" name="Google Shape;763;p36"/>
          <p:cNvGrpSpPr/>
          <p:nvPr/>
        </p:nvGrpSpPr>
        <p:grpSpPr>
          <a:xfrm>
            <a:off x="1771663" y="1671650"/>
            <a:ext cx="578325" cy="487500"/>
            <a:chOff x="1665363" y="1706700"/>
            <a:chExt cx="578325" cy="487500"/>
          </a:xfrm>
        </p:grpSpPr>
        <p:sp>
          <p:nvSpPr>
            <p:cNvPr id="764" name="Google Shape;764;p36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36"/>
          <p:cNvGrpSpPr/>
          <p:nvPr/>
        </p:nvGrpSpPr>
        <p:grpSpPr>
          <a:xfrm>
            <a:off x="4871175" y="1671650"/>
            <a:ext cx="578325" cy="487500"/>
            <a:chOff x="4764875" y="1706700"/>
            <a:chExt cx="578325" cy="487500"/>
          </a:xfrm>
        </p:grpSpPr>
        <p:sp>
          <p:nvSpPr>
            <p:cNvPr id="767" name="Google Shape;767;p36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36"/>
          <p:cNvGrpSpPr/>
          <p:nvPr/>
        </p:nvGrpSpPr>
        <p:grpSpPr>
          <a:xfrm>
            <a:off x="5304988" y="3258875"/>
            <a:ext cx="578325" cy="487500"/>
            <a:chOff x="5198688" y="3289450"/>
            <a:chExt cx="578325" cy="487500"/>
          </a:xfrm>
        </p:grpSpPr>
        <p:sp>
          <p:nvSpPr>
            <p:cNvPr id="770" name="Google Shape;770;p36"/>
            <p:cNvSpPr/>
            <p:nvPr/>
          </p:nvSpPr>
          <p:spPr>
            <a:xfrm flipH="1">
              <a:off x="5708313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5198688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36"/>
          <p:cNvGrpSpPr/>
          <p:nvPr/>
        </p:nvGrpSpPr>
        <p:grpSpPr>
          <a:xfrm>
            <a:off x="2205475" y="3258875"/>
            <a:ext cx="578325" cy="487500"/>
            <a:chOff x="2099175" y="3289450"/>
            <a:chExt cx="578325" cy="487500"/>
          </a:xfrm>
        </p:grpSpPr>
        <p:sp>
          <p:nvSpPr>
            <p:cNvPr id="773" name="Google Shape;773;p36"/>
            <p:cNvSpPr/>
            <p:nvPr/>
          </p:nvSpPr>
          <p:spPr>
            <a:xfrm flipH="1">
              <a:off x="2608800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2099175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 err="1"/>
              <a:t>optiply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</a:t>
            </a:r>
            <a:r>
              <a:rPr lang="en" sz="1400" dirty="0">
                <a:solidFill>
                  <a:schemeClr val="accent3"/>
                </a:solidFill>
              </a:rPr>
              <a:t>eam-struct.css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8" name="Google Shape;2594;p50">
            <a:extLst>
              <a:ext uri="{FF2B5EF4-FFF2-40B4-BE49-F238E27FC236}">
                <a16:creationId xmlns:a16="http://schemas.microsoft.com/office/drawing/2014/main" id="{39E93D15-89A3-4C7B-AFC9-67DFB4102E2B}"/>
              </a:ext>
            </a:extLst>
          </p:cNvPr>
          <p:cNvGrpSpPr/>
          <p:nvPr/>
        </p:nvGrpSpPr>
        <p:grpSpPr>
          <a:xfrm>
            <a:off x="1879076" y="1732519"/>
            <a:ext cx="365741" cy="365763"/>
            <a:chOff x="1776263" y="1291425"/>
            <a:chExt cx="431400" cy="431375"/>
          </a:xfrm>
        </p:grpSpPr>
        <p:sp>
          <p:nvSpPr>
            <p:cNvPr id="79" name="Google Shape;2595;p50">
              <a:extLst>
                <a:ext uri="{FF2B5EF4-FFF2-40B4-BE49-F238E27FC236}">
                  <a16:creationId xmlns:a16="http://schemas.microsoft.com/office/drawing/2014/main" id="{325E1D3A-55BC-4EEA-8D0D-6D422FFDB708}"/>
                </a:ext>
              </a:extLst>
            </p:cNvPr>
            <p:cNvSpPr/>
            <p:nvPr/>
          </p:nvSpPr>
          <p:spPr>
            <a:xfrm>
              <a:off x="1784313" y="1367250"/>
              <a:ext cx="414800" cy="347500"/>
            </a:xfrm>
            <a:custGeom>
              <a:avLst/>
              <a:gdLst/>
              <a:ahLst/>
              <a:cxnLst/>
              <a:rect l="l" t="t" r="r" b="b"/>
              <a:pathLst>
                <a:path w="16592" h="13900" extrusionOk="0">
                  <a:moveTo>
                    <a:pt x="1" y="1"/>
                  </a:moveTo>
                  <a:lnTo>
                    <a:pt x="1" y="13217"/>
                  </a:lnTo>
                  <a:cubicBezTo>
                    <a:pt x="1" y="13596"/>
                    <a:pt x="304" y="13900"/>
                    <a:pt x="683" y="13900"/>
                  </a:cubicBezTo>
                  <a:lnTo>
                    <a:pt x="15928" y="13900"/>
                  </a:lnTo>
                  <a:cubicBezTo>
                    <a:pt x="16289" y="13900"/>
                    <a:pt x="16592" y="13596"/>
                    <a:pt x="16592" y="13217"/>
                  </a:cubicBezTo>
                  <a:lnTo>
                    <a:pt x="16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596;p50">
              <a:extLst>
                <a:ext uri="{FF2B5EF4-FFF2-40B4-BE49-F238E27FC236}">
                  <a16:creationId xmlns:a16="http://schemas.microsoft.com/office/drawing/2014/main" id="{AC6005A3-3F97-4843-96ED-DBCE6A9A1610}"/>
                </a:ext>
              </a:extLst>
            </p:cNvPr>
            <p:cNvSpPr/>
            <p:nvPr/>
          </p:nvSpPr>
          <p:spPr>
            <a:xfrm>
              <a:off x="1784313" y="1299950"/>
              <a:ext cx="414800" cy="67325"/>
            </a:xfrm>
            <a:custGeom>
              <a:avLst/>
              <a:gdLst/>
              <a:ahLst/>
              <a:cxnLst/>
              <a:rect l="l" t="t" r="r" b="b"/>
              <a:pathLst>
                <a:path w="16592" h="2693" extrusionOk="0">
                  <a:moveTo>
                    <a:pt x="683" y="0"/>
                  </a:moveTo>
                  <a:cubicBezTo>
                    <a:pt x="304" y="0"/>
                    <a:pt x="1" y="304"/>
                    <a:pt x="1" y="664"/>
                  </a:cubicBezTo>
                  <a:lnTo>
                    <a:pt x="1" y="2693"/>
                  </a:lnTo>
                  <a:lnTo>
                    <a:pt x="16592" y="2693"/>
                  </a:lnTo>
                  <a:lnTo>
                    <a:pt x="16592" y="664"/>
                  </a:lnTo>
                  <a:cubicBezTo>
                    <a:pt x="16592" y="304"/>
                    <a:pt x="16289" y="0"/>
                    <a:pt x="15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597;p50">
              <a:extLst>
                <a:ext uri="{FF2B5EF4-FFF2-40B4-BE49-F238E27FC236}">
                  <a16:creationId xmlns:a16="http://schemas.microsoft.com/office/drawing/2014/main" id="{34AAD561-007D-48FC-8EB2-7D09D431E67E}"/>
                </a:ext>
              </a:extLst>
            </p:cNvPr>
            <p:cNvSpPr/>
            <p:nvPr/>
          </p:nvSpPr>
          <p:spPr>
            <a:xfrm>
              <a:off x="1840263" y="1422725"/>
              <a:ext cx="303400" cy="50750"/>
            </a:xfrm>
            <a:custGeom>
              <a:avLst/>
              <a:gdLst/>
              <a:ahLst/>
              <a:cxnLst/>
              <a:rect l="l" t="t" r="r" b="b"/>
              <a:pathLst>
                <a:path w="12136" h="2030" extrusionOk="0">
                  <a:moveTo>
                    <a:pt x="0" y="0"/>
                  </a:moveTo>
                  <a:lnTo>
                    <a:pt x="0" y="2029"/>
                  </a:lnTo>
                  <a:lnTo>
                    <a:pt x="12135" y="2029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598;p50">
              <a:extLst>
                <a:ext uri="{FF2B5EF4-FFF2-40B4-BE49-F238E27FC236}">
                  <a16:creationId xmlns:a16="http://schemas.microsoft.com/office/drawing/2014/main" id="{B5CAF218-B0C6-4F01-A9BB-BE95A661B6E8}"/>
                </a:ext>
              </a:extLst>
            </p:cNvPr>
            <p:cNvSpPr/>
            <p:nvPr/>
          </p:nvSpPr>
          <p:spPr>
            <a:xfrm>
              <a:off x="1991938" y="1526525"/>
              <a:ext cx="151725" cy="135125"/>
            </a:xfrm>
            <a:custGeom>
              <a:avLst/>
              <a:gdLst/>
              <a:ahLst/>
              <a:cxnLst/>
              <a:rect l="l" t="t" r="r" b="b"/>
              <a:pathLst>
                <a:path w="6069" h="5405" extrusionOk="0">
                  <a:moveTo>
                    <a:pt x="1" y="1"/>
                  </a:moveTo>
                  <a:lnTo>
                    <a:pt x="1" y="5405"/>
                  </a:lnTo>
                  <a:lnTo>
                    <a:pt x="6068" y="5405"/>
                  </a:lnTo>
                  <a:lnTo>
                    <a:pt x="60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599;p50">
              <a:extLst>
                <a:ext uri="{FF2B5EF4-FFF2-40B4-BE49-F238E27FC236}">
                  <a16:creationId xmlns:a16="http://schemas.microsoft.com/office/drawing/2014/main" id="{EFEC5234-BC64-4D34-9E8B-A53FE6697678}"/>
                </a:ext>
              </a:extLst>
            </p:cNvPr>
            <p:cNvSpPr/>
            <p:nvPr/>
          </p:nvSpPr>
          <p:spPr>
            <a:xfrm>
              <a:off x="1840263" y="1526525"/>
              <a:ext cx="100975" cy="135125"/>
            </a:xfrm>
            <a:custGeom>
              <a:avLst/>
              <a:gdLst/>
              <a:ahLst/>
              <a:cxnLst/>
              <a:rect l="l" t="t" r="r" b="b"/>
              <a:pathLst>
                <a:path w="4039" h="5405" extrusionOk="0">
                  <a:moveTo>
                    <a:pt x="0" y="1"/>
                  </a:moveTo>
                  <a:lnTo>
                    <a:pt x="0" y="5405"/>
                  </a:lnTo>
                  <a:lnTo>
                    <a:pt x="4039" y="5405"/>
                  </a:lnTo>
                  <a:lnTo>
                    <a:pt x="40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600;p50">
              <a:extLst>
                <a:ext uri="{FF2B5EF4-FFF2-40B4-BE49-F238E27FC236}">
                  <a16:creationId xmlns:a16="http://schemas.microsoft.com/office/drawing/2014/main" id="{E2A1E75E-E140-40E6-BB4C-CCDEB5162473}"/>
                </a:ext>
              </a:extLst>
            </p:cNvPr>
            <p:cNvSpPr/>
            <p:nvPr/>
          </p:nvSpPr>
          <p:spPr>
            <a:xfrm>
              <a:off x="2019438" y="1325075"/>
              <a:ext cx="19925" cy="17125"/>
            </a:xfrm>
            <a:custGeom>
              <a:avLst/>
              <a:gdLst/>
              <a:ahLst/>
              <a:cxnLst/>
              <a:rect l="l" t="t" r="r" b="b"/>
              <a:pathLst>
                <a:path w="797" h="685" extrusionOk="0">
                  <a:moveTo>
                    <a:pt x="456" y="0"/>
                  </a:moveTo>
                  <a:cubicBezTo>
                    <a:pt x="152" y="0"/>
                    <a:pt x="0" y="361"/>
                    <a:pt x="209" y="588"/>
                  </a:cubicBezTo>
                  <a:cubicBezTo>
                    <a:pt x="282" y="655"/>
                    <a:pt x="368" y="684"/>
                    <a:pt x="451" y="684"/>
                  </a:cubicBezTo>
                  <a:cubicBezTo>
                    <a:pt x="630" y="684"/>
                    <a:pt x="797" y="548"/>
                    <a:pt x="797" y="342"/>
                  </a:cubicBezTo>
                  <a:cubicBezTo>
                    <a:pt x="797" y="152"/>
                    <a:pt x="645" y="0"/>
                    <a:pt x="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601;p50">
              <a:extLst>
                <a:ext uri="{FF2B5EF4-FFF2-40B4-BE49-F238E27FC236}">
                  <a16:creationId xmlns:a16="http://schemas.microsoft.com/office/drawing/2014/main" id="{9556A312-43ED-4BB2-84ED-0F9182941C9F}"/>
                </a:ext>
              </a:extLst>
            </p:cNvPr>
            <p:cNvSpPr/>
            <p:nvPr/>
          </p:nvSpPr>
          <p:spPr>
            <a:xfrm>
              <a:off x="2054038" y="1325075"/>
              <a:ext cx="54550" cy="17075"/>
            </a:xfrm>
            <a:custGeom>
              <a:avLst/>
              <a:gdLst/>
              <a:ahLst/>
              <a:cxnLst/>
              <a:rect l="l" t="t" r="r" b="b"/>
              <a:pathLst>
                <a:path w="2182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lnTo>
                    <a:pt x="1764" y="683"/>
                  </a:lnTo>
                  <a:cubicBezTo>
                    <a:pt x="2181" y="645"/>
                    <a:pt x="2181" y="38"/>
                    <a:pt x="17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602;p50">
              <a:extLst>
                <a:ext uri="{FF2B5EF4-FFF2-40B4-BE49-F238E27FC236}">
                  <a16:creationId xmlns:a16="http://schemas.microsoft.com/office/drawing/2014/main" id="{BC16FFBA-5106-4ECF-8DB2-14B13F7A2B07}"/>
                </a:ext>
              </a:extLst>
            </p:cNvPr>
            <p:cNvSpPr/>
            <p:nvPr/>
          </p:nvSpPr>
          <p:spPr>
            <a:xfrm>
              <a:off x="2119763" y="1325025"/>
              <a:ext cx="55650" cy="17175"/>
            </a:xfrm>
            <a:custGeom>
              <a:avLst/>
              <a:gdLst/>
              <a:ahLst/>
              <a:cxnLst/>
              <a:rect l="l" t="t" r="r" b="b"/>
              <a:pathLst>
                <a:path w="2226" h="687" extrusionOk="0">
                  <a:moveTo>
                    <a:pt x="446" y="1"/>
                  </a:moveTo>
                  <a:cubicBezTo>
                    <a:pt x="0" y="1"/>
                    <a:pt x="0" y="686"/>
                    <a:pt x="446" y="686"/>
                  </a:cubicBezTo>
                  <a:cubicBezTo>
                    <a:pt x="458" y="686"/>
                    <a:pt x="469" y="686"/>
                    <a:pt x="481" y="685"/>
                  </a:cubicBezTo>
                  <a:lnTo>
                    <a:pt x="1828" y="685"/>
                  </a:lnTo>
                  <a:cubicBezTo>
                    <a:pt x="2226" y="647"/>
                    <a:pt x="2226" y="40"/>
                    <a:pt x="1828" y="2"/>
                  </a:cubicBezTo>
                  <a:lnTo>
                    <a:pt x="481" y="2"/>
                  </a:lnTo>
                  <a:cubicBezTo>
                    <a:pt x="469" y="1"/>
                    <a:pt x="458" y="1"/>
                    <a:pt x="4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603;p50">
              <a:extLst>
                <a:ext uri="{FF2B5EF4-FFF2-40B4-BE49-F238E27FC236}">
                  <a16:creationId xmlns:a16="http://schemas.microsoft.com/office/drawing/2014/main" id="{D843F18B-F3D8-493B-956C-8BA0EA7306D4}"/>
                </a:ext>
              </a:extLst>
            </p:cNvPr>
            <p:cNvSpPr/>
            <p:nvPr/>
          </p:nvSpPr>
          <p:spPr>
            <a:xfrm>
              <a:off x="1776263" y="1291425"/>
              <a:ext cx="431400" cy="431375"/>
            </a:xfrm>
            <a:custGeom>
              <a:avLst/>
              <a:gdLst/>
              <a:ahLst/>
              <a:cxnLst/>
              <a:rect l="l" t="t" r="r" b="b"/>
              <a:pathLst>
                <a:path w="17256" h="17255" extrusionOk="0">
                  <a:moveTo>
                    <a:pt x="16282" y="681"/>
                  </a:moveTo>
                  <a:cubicBezTo>
                    <a:pt x="16457" y="681"/>
                    <a:pt x="16592" y="826"/>
                    <a:pt x="16592" y="1005"/>
                  </a:cubicBezTo>
                  <a:lnTo>
                    <a:pt x="16592" y="2693"/>
                  </a:lnTo>
                  <a:lnTo>
                    <a:pt x="664" y="2693"/>
                  </a:lnTo>
                  <a:lnTo>
                    <a:pt x="664" y="1005"/>
                  </a:lnTo>
                  <a:cubicBezTo>
                    <a:pt x="664" y="834"/>
                    <a:pt x="816" y="683"/>
                    <a:pt x="1005" y="683"/>
                  </a:cubicBezTo>
                  <a:lnTo>
                    <a:pt x="16250" y="683"/>
                  </a:lnTo>
                  <a:cubicBezTo>
                    <a:pt x="16261" y="682"/>
                    <a:pt x="16272" y="681"/>
                    <a:pt x="16282" y="681"/>
                  </a:cubicBezTo>
                  <a:close/>
                  <a:moveTo>
                    <a:pt x="16592" y="3375"/>
                  </a:moveTo>
                  <a:lnTo>
                    <a:pt x="16592" y="16250"/>
                  </a:lnTo>
                  <a:cubicBezTo>
                    <a:pt x="16592" y="16440"/>
                    <a:pt x="16440" y="16591"/>
                    <a:pt x="16250" y="16591"/>
                  </a:cubicBezTo>
                  <a:lnTo>
                    <a:pt x="1005" y="16591"/>
                  </a:lnTo>
                  <a:cubicBezTo>
                    <a:pt x="816" y="16591"/>
                    <a:pt x="664" y="16440"/>
                    <a:pt x="664" y="16250"/>
                  </a:cubicBezTo>
                  <a:lnTo>
                    <a:pt x="664" y="3375"/>
                  </a:lnTo>
                  <a:close/>
                  <a:moveTo>
                    <a:pt x="1005" y="0"/>
                  </a:moveTo>
                  <a:cubicBezTo>
                    <a:pt x="436" y="0"/>
                    <a:pt x="0" y="455"/>
                    <a:pt x="0" y="1005"/>
                  </a:cubicBezTo>
                  <a:lnTo>
                    <a:pt x="0" y="16250"/>
                  </a:lnTo>
                  <a:cubicBezTo>
                    <a:pt x="0" y="16819"/>
                    <a:pt x="436" y="17255"/>
                    <a:pt x="1005" y="17255"/>
                  </a:cubicBezTo>
                  <a:lnTo>
                    <a:pt x="16250" y="17255"/>
                  </a:lnTo>
                  <a:cubicBezTo>
                    <a:pt x="16800" y="17255"/>
                    <a:pt x="17255" y="16819"/>
                    <a:pt x="17255" y="16250"/>
                  </a:cubicBezTo>
                  <a:lnTo>
                    <a:pt x="17255" y="1005"/>
                  </a:lnTo>
                  <a:cubicBezTo>
                    <a:pt x="17255" y="455"/>
                    <a:pt x="16800" y="0"/>
                    <a:pt x="16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604;p50">
              <a:extLst>
                <a:ext uri="{FF2B5EF4-FFF2-40B4-BE49-F238E27FC236}">
                  <a16:creationId xmlns:a16="http://schemas.microsoft.com/office/drawing/2014/main" id="{96FF18E7-5B86-43AD-87BF-5D8870A8C636}"/>
                </a:ext>
              </a:extLst>
            </p:cNvPr>
            <p:cNvSpPr/>
            <p:nvPr/>
          </p:nvSpPr>
          <p:spPr>
            <a:xfrm>
              <a:off x="1831713" y="1414650"/>
              <a:ext cx="320000" cy="67350"/>
            </a:xfrm>
            <a:custGeom>
              <a:avLst/>
              <a:gdLst/>
              <a:ahLst/>
              <a:cxnLst/>
              <a:rect l="l" t="t" r="r" b="b"/>
              <a:pathLst>
                <a:path w="12800" h="2694" extrusionOk="0">
                  <a:moveTo>
                    <a:pt x="12136" y="665"/>
                  </a:moveTo>
                  <a:lnTo>
                    <a:pt x="12136" y="2011"/>
                  </a:lnTo>
                  <a:lnTo>
                    <a:pt x="664" y="2011"/>
                  </a:lnTo>
                  <a:lnTo>
                    <a:pt x="664" y="665"/>
                  </a:lnTo>
                  <a:close/>
                  <a:moveTo>
                    <a:pt x="342" y="1"/>
                  </a:moveTo>
                  <a:cubicBezTo>
                    <a:pt x="152" y="1"/>
                    <a:pt x="1" y="153"/>
                    <a:pt x="1" y="323"/>
                  </a:cubicBezTo>
                  <a:lnTo>
                    <a:pt x="1" y="2352"/>
                  </a:lnTo>
                  <a:cubicBezTo>
                    <a:pt x="1" y="2542"/>
                    <a:pt x="152" y="2694"/>
                    <a:pt x="342" y="2694"/>
                  </a:cubicBezTo>
                  <a:lnTo>
                    <a:pt x="12477" y="2694"/>
                  </a:lnTo>
                  <a:cubicBezTo>
                    <a:pt x="12648" y="2694"/>
                    <a:pt x="12800" y="2542"/>
                    <a:pt x="12800" y="2352"/>
                  </a:cubicBezTo>
                  <a:lnTo>
                    <a:pt x="12800" y="323"/>
                  </a:lnTo>
                  <a:cubicBezTo>
                    <a:pt x="12800" y="153"/>
                    <a:pt x="12648" y="1"/>
                    <a:pt x="12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605;p50">
              <a:extLst>
                <a:ext uri="{FF2B5EF4-FFF2-40B4-BE49-F238E27FC236}">
                  <a16:creationId xmlns:a16="http://schemas.microsoft.com/office/drawing/2014/main" id="{E5F894A5-5965-4E4F-8592-E616C7D15B87}"/>
                </a:ext>
              </a:extLst>
            </p:cNvPr>
            <p:cNvSpPr/>
            <p:nvPr/>
          </p:nvSpPr>
          <p:spPr>
            <a:xfrm>
              <a:off x="1831713" y="1518000"/>
              <a:ext cx="118075" cy="152200"/>
            </a:xfrm>
            <a:custGeom>
              <a:avLst/>
              <a:gdLst/>
              <a:ahLst/>
              <a:cxnLst/>
              <a:rect l="l" t="t" r="r" b="b"/>
              <a:pathLst>
                <a:path w="4723" h="6088" extrusionOk="0">
                  <a:moveTo>
                    <a:pt x="4040" y="683"/>
                  </a:moveTo>
                  <a:lnTo>
                    <a:pt x="4040" y="5405"/>
                  </a:lnTo>
                  <a:lnTo>
                    <a:pt x="664" y="5405"/>
                  </a:lnTo>
                  <a:lnTo>
                    <a:pt x="664" y="683"/>
                  </a:lnTo>
                  <a:close/>
                  <a:moveTo>
                    <a:pt x="342" y="1"/>
                  </a:moveTo>
                  <a:cubicBezTo>
                    <a:pt x="152" y="1"/>
                    <a:pt x="1" y="152"/>
                    <a:pt x="1" y="342"/>
                  </a:cubicBezTo>
                  <a:lnTo>
                    <a:pt x="1" y="5746"/>
                  </a:lnTo>
                  <a:cubicBezTo>
                    <a:pt x="1" y="5917"/>
                    <a:pt x="152" y="6068"/>
                    <a:pt x="342" y="6087"/>
                  </a:cubicBezTo>
                  <a:lnTo>
                    <a:pt x="4381" y="6087"/>
                  </a:lnTo>
                  <a:cubicBezTo>
                    <a:pt x="4570" y="6087"/>
                    <a:pt x="4722" y="5917"/>
                    <a:pt x="4722" y="5746"/>
                  </a:cubicBezTo>
                  <a:lnTo>
                    <a:pt x="4722" y="342"/>
                  </a:lnTo>
                  <a:cubicBezTo>
                    <a:pt x="4722" y="152"/>
                    <a:pt x="4570" y="1"/>
                    <a:pt x="43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606;p50">
              <a:extLst>
                <a:ext uri="{FF2B5EF4-FFF2-40B4-BE49-F238E27FC236}">
                  <a16:creationId xmlns:a16="http://schemas.microsoft.com/office/drawing/2014/main" id="{AC91C9B2-256D-49E8-AC8B-42E7083049FD}"/>
                </a:ext>
              </a:extLst>
            </p:cNvPr>
            <p:cNvSpPr/>
            <p:nvPr/>
          </p:nvSpPr>
          <p:spPr>
            <a:xfrm>
              <a:off x="1983413" y="1518000"/>
              <a:ext cx="168300" cy="152200"/>
            </a:xfrm>
            <a:custGeom>
              <a:avLst/>
              <a:gdLst/>
              <a:ahLst/>
              <a:cxnLst/>
              <a:rect l="l" t="t" r="r" b="b"/>
              <a:pathLst>
                <a:path w="6732" h="6088" extrusionOk="0">
                  <a:moveTo>
                    <a:pt x="5518" y="683"/>
                  </a:moveTo>
                  <a:lnTo>
                    <a:pt x="3357" y="2598"/>
                  </a:lnTo>
                  <a:lnTo>
                    <a:pt x="1214" y="683"/>
                  </a:lnTo>
                  <a:close/>
                  <a:moveTo>
                    <a:pt x="664" y="1100"/>
                  </a:moveTo>
                  <a:lnTo>
                    <a:pt x="2864" y="3034"/>
                  </a:lnTo>
                  <a:lnTo>
                    <a:pt x="664" y="4987"/>
                  </a:lnTo>
                  <a:lnTo>
                    <a:pt x="664" y="1100"/>
                  </a:lnTo>
                  <a:close/>
                  <a:moveTo>
                    <a:pt x="6068" y="1081"/>
                  </a:moveTo>
                  <a:lnTo>
                    <a:pt x="6068" y="4987"/>
                  </a:lnTo>
                  <a:lnTo>
                    <a:pt x="3869" y="3034"/>
                  </a:lnTo>
                  <a:lnTo>
                    <a:pt x="6068" y="1081"/>
                  </a:lnTo>
                  <a:close/>
                  <a:moveTo>
                    <a:pt x="3376" y="3508"/>
                  </a:moveTo>
                  <a:lnTo>
                    <a:pt x="5518" y="5405"/>
                  </a:lnTo>
                  <a:lnTo>
                    <a:pt x="1233" y="5405"/>
                  </a:lnTo>
                  <a:lnTo>
                    <a:pt x="3376" y="3508"/>
                  </a:lnTo>
                  <a:close/>
                  <a:moveTo>
                    <a:pt x="323" y="1"/>
                  </a:moveTo>
                  <a:cubicBezTo>
                    <a:pt x="152" y="20"/>
                    <a:pt x="0" y="171"/>
                    <a:pt x="0" y="342"/>
                  </a:cubicBezTo>
                  <a:lnTo>
                    <a:pt x="0" y="5746"/>
                  </a:lnTo>
                  <a:cubicBezTo>
                    <a:pt x="0" y="5936"/>
                    <a:pt x="152" y="6068"/>
                    <a:pt x="342" y="6087"/>
                  </a:cubicBezTo>
                  <a:lnTo>
                    <a:pt x="6409" y="6087"/>
                  </a:lnTo>
                  <a:cubicBezTo>
                    <a:pt x="6580" y="6068"/>
                    <a:pt x="6732" y="5936"/>
                    <a:pt x="6732" y="5746"/>
                  </a:cubicBezTo>
                  <a:lnTo>
                    <a:pt x="6732" y="342"/>
                  </a:lnTo>
                  <a:cubicBezTo>
                    <a:pt x="6732" y="152"/>
                    <a:pt x="6580" y="1"/>
                    <a:pt x="6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2721;p50">
            <a:extLst>
              <a:ext uri="{FF2B5EF4-FFF2-40B4-BE49-F238E27FC236}">
                <a16:creationId xmlns:a16="http://schemas.microsoft.com/office/drawing/2014/main" id="{6FEDA7B5-C0B0-4209-8240-49CE8AEB14AB}"/>
              </a:ext>
            </a:extLst>
          </p:cNvPr>
          <p:cNvGrpSpPr/>
          <p:nvPr/>
        </p:nvGrpSpPr>
        <p:grpSpPr>
          <a:xfrm>
            <a:off x="5411280" y="3319754"/>
            <a:ext cx="365741" cy="365742"/>
            <a:chOff x="4910113" y="2257300"/>
            <a:chExt cx="388425" cy="381100"/>
          </a:xfrm>
        </p:grpSpPr>
        <p:sp>
          <p:nvSpPr>
            <p:cNvPr id="92" name="Google Shape;2722;p50">
              <a:extLst>
                <a:ext uri="{FF2B5EF4-FFF2-40B4-BE49-F238E27FC236}">
                  <a16:creationId xmlns:a16="http://schemas.microsoft.com/office/drawing/2014/main" id="{94675730-8B3C-4842-A4C8-124447E28940}"/>
                </a:ext>
              </a:extLst>
            </p:cNvPr>
            <p:cNvSpPr/>
            <p:nvPr/>
          </p:nvSpPr>
          <p:spPr>
            <a:xfrm>
              <a:off x="5121538" y="2467975"/>
              <a:ext cx="177000" cy="162125"/>
            </a:xfrm>
            <a:custGeom>
              <a:avLst/>
              <a:gdLst/>
              <a:ahLst/>
              <a:cxnLst/>
              <a:rect l="l" t="t" r="r" b="b"/>
              <a:pathLst>
                <a:path w="7080" h="6485" extrusionOk="0">
                  <a:moveTo>
                    <a:pt x="1745" y="0"/>
                  </a:moveTo>
                  <a:lnTo>
                    <a:pt x="1" y="1745"/>
                  </a:lnTo>
                  <a:lnTo>
                    <a:pt x="3964" y="6068"/>
                  </a:lnTo>
                  <a:cubicBezTo>
                    <a:pt x="4282" y="6361"/>
                    <a:pt x="4632" y="6484"/>
                    <a:pt x="4967" y="6484"/>
                  </a:cubicBezTo>
                  <a:cubicBezTo>
                    <a:pt x="6108" y="6484"/>
                    <a:pt x="7080" y="5048"/>
                    <a:pt x="6068" y="3963"/>
                  </a:cubicBezTo>
                  <a:lnTo>
                    <a:pt x="17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723;p50">
              <a:extLst>
                <a:ext uri="{FF2B5EF4-FFF2-40B4-BE49-F238E27FC236}">
                  <a16:creationId xmlns:a16="http://schemas.microsoft.com/office/drawing/2014/main" id="{54930351-3D10-42A9-BE7A-53B6EAED2903}"/>
                </a:ext>
              </a:extLst>
            </p:cNvPr>
            <p:cNvSpPr/>
            <p:nvPr/>
          </p:nvSpPr>
          <p:spPr>
            <a:xfrm>
              <a:off x="5101163" y="2447575"/>
              <a:ext cx="64025" cy="64025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688" y="1"/>
                  </a:moveTo>
                  <a:lnTo>
                    <a:pt x="0" y="1689"/>
                  </a:lnTo>
                  <a:lnTo>
                    <a:pt x="816" y="2561"/>
                  </a:lnTo>
                  <a:lnTo>
                    <a:pt x="2560" y="816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724;p50">
              <a:extLst>
                <a:ext uri="{FF2B5EF4-FFF2-40B4-BE49-F238E27FC236}">
                  <a16:creationId xmlns:a16="http://schemas.microsoft.com/office/drawing/2014/main" id="{9A2BB6FB-2763-40AD-B4A6-87BE1A29A508}"/>
                </a:ext>
              </a:extLst>
            </p:cNvPr>
            <p:cNvSpPr/>
            <p:nvPr/>
          </p:nvSpPr>
          <p:spPr>
            <a:xfrm>
              <a:off x="4918188" y="2264600"/>
              <a:ext cx="365975" cy="366225"/>
            </a:xfrm>
            <a:custGeom>
              <a:avLst/>
              <a:gdLst/>
              <a:ahLst/>
              <a:cxnLst/>
              <a:rect l="l" t="t" r="r" b="b"/>
              <a:pathLst>
                <a:path w="14639" h="14649" extrusionOk="0">
                  <a:moveTo>
                    <a:pt x="853" y="1"/>
                  </a:moveTo>
                  <a:lnTo>
                    <a:pt x="19" y="854"/>
                  </a:lnTo>
                  <a:lnTo>
                    <a:pt x="1271" y="2959"/>
                  </a:lnTo>
                  <a:lnTo>
                    <a:pt x="2124" y="2959"/>
                  </a:lnTo>
                  <a:lnTo>
                    <a:pt x="6068" y="6903"/>
                  </a:lnTo>
                  <a:lnTo>
                    <a:pt x="3546" y="9425"/>
                  </a:lnTo>
                  <a:cubicBezTo>
                    <a:pt x="3256" y="9327"/>
                    <a:pt x="2965" y="9281"/>
                    <a:pt x="2681" y="9281"/>
                  </a:cubicBezTo>
                  <a:cubicBezTo>
                    <a:pt x="1258" y="9281"/>
                    <a:pt x="19" y="10432"/>
                    <a:pt x="19" y="11966"/>
                  </a:cubicBezTo>
                  <a:cubicBezTo>
                    <a:pt x="0" y="12250"/>
                    <a:pt x="57" y="12534"/>
                    <a:pt x="152" y="12819"/>
                  </a:cubicBezTo>
                  <a:lnTo>
                    <a:pt x="1479" y="11492"/>
                  </a:lnTo>
                  <a:lnTo>
                    <a:pt x="2313" y="11492"/>
                  </a:lnTo>
                  <a:lnTo>
                    <a:pt x="3148" y="12345"/>
                  </a:lnTo>
                  <a:lnTo>
                    <a:pt x="3148" y="13179"/>
                  </a:lnTo>
                  <a:lnTo>
                    <a:pt x="1839" y="14506"/>
                  </a:lnTo>
                  <a:cubicBezTo>
                    <a:pt x="2129" y="14604"/>
                    <a:pt x="2417" y="14649"/>
                    <a:pt x="2696" y="14649"/>
                  </a:cubicBezTo>
                  <a:cubicBezTo>
                    <a:pt x="4431" y="14649"/>
                    <a:pt x="5838" y="12909"/>
                    <a:pt x="5234" y="11112"/>
                  </a:cubicBezTo>
                  <a:lnTo>
                    <a:pt x="11112" y="5215"/>
                  </a:lnTo>
                  <a:cubicBezTo>
                    <a:pt x="11399" y="5313"/>
                    <a:pt x="11688" y="5359"/>
                    <a:pt x="11970" y="5359"/>
                  </a:cubicBezTo>
                  <a:cubicBezTo>
                    <a:pt x="13387" y="5359"/>
                    <a:pt x="14638" y="4208"/>
                    <a:pt x="14638" y="2674"/>
                  </a:cubicBezTo>
                  <a:cubicBezTo>
                    <a:pt x="14638" y="2390"/>
                    <a:pt x="14601" y="2106"/>
                    <a:pt x="14506" y="1821"/>
                  </a:cubicBezTo>
                  <a:lnTo>
                    <a:pt x="13178" y="3167"/>
                  </a:lnTo>
                  <a:lnTo>
                    <a:pt x="12344" y="3167"/>
                  </a:lnTo>
                  <a:lnTo>
                    <a:pt x="11529" y="2314"/>
                  </a:lnTo>
                  <a:lnTo>
                    <a:pt x="11529" y="1461"/>
                  </a:lnTo>
                  <a:lnTo>
                    <a:pt x="12818" y="153"/>
                  </a:lnTo>
                  <a:cubicBezTo>
                    <a:pt x="12520" y="51"/>
                    <a:pt x="12224" y="3"/>
                    <a:pt x="11938" y="3"/>
                  </a:cubicBezTo>
                  <a:cubicBezTo>
                    <a:pt x="10203" y="3"/>
                    <a:pt x="8822" y="1740"/>
                    <a:pt x="9424" y="3547"/>
                  </a:cubicBezTo>
                  <a:lnTo>
                    <a:pt x="6902" y="6069"/>
                  </a:lnTo>
                  <a:lnTo>
                    <a:pt x="2958" y="2106"/>
                  </a:lnTo>
                  <a:lnTo>
                    <a:pt x="2958" y="1271"/>
                  </a:lnTo>
                  <a:lnTo>
                    <a:pt x="8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725;p50">
              <a:extLst>
                <a:ext uri="{FF2B5EF4-FFF2-40B4-BE49-F238E27FC236}">
                  <a16:creationId xmlns:a16="http://schemas.microsoft.com/office/drawing/2014/main" id="{6F32AFFA-F93A-45AA-A9D9-0846BF796633}"/>
                </a:ext>
              </a:extLst>
            </p:cNvPr>
            <p:cNvSpPr/>
            <p:nvPr/>
          </p:nvSpPr>
          <p:spPr>
            <a:xfrm>
              <a:off x="5158988" y="2372700"/>
              <a:ext cx="17575" cy="15050"/>
            </a:xfrm>
            <a:custGeom>
              <a:avLst/>
              <a:gdLst/>
              <a:ahLst/>
              <a:cxnLst/>
              <a:rect l="l" t="t" r="r" b="b"/>
              <a:pathLst>
                <a:path w="703" h="602" extrusionOk="0">
                  <a:moveTo>
                    <a:pt x="399" y="0"/>
                  </a:moveTo>
                  <a:cubicBezTo>
                    <a:pt x="133" y="0"/>
                    <a:pt x="1" y="322"/>
                    <a:pt x="190" y="512"/>
                  </a:cubicBezTo>
                  <a:cubicBezTo>
                    <a:pt x="252" y="574"/>
                    <a:pt x="328" y="601"/>
                    <a:pt x="402" y="601"/>
                  </a:cubicBezTo>
                  <a:cubicBezTo>
                    <a:pt x="555" y="601"/>
                    <a:pt x="702" y="483"/>
                    <a:pt x="702" y="303"/>
                  </a:cubicBezTo>
                  <a:cubicBezTo>
                    <a:pt x="702" y="133"/>
                    <a:pt x="550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726;p50">
              <a:extLst>
                <a:ext uri="{FF2B5EF4-FFF2-40B4-BE49-F238E27FC236}">
                  <a16:creationId xmlns:a16="http://schemas.microsoft.com/office/drawing/2014/main" id="{B315460F-3D79-48F4-ADD7-6E23D74C7D05}"/>
                </a:ext>
              </a:extLst>
            </p:cNvPr>
            <p:cNvSpPr/>
            <p:nvPr/>
          </p:nvSpPr>
          <p:spPr>
            <a:xfrm>
              <a:off x="5023888" y="2507800"/>
              <a:ext cx="17575" cy="15050"/>
            </a:xfrm>
            <a:custGeom>
              <a:avLst/>
              <a:gdLst/>
              <a:ahLst/>
              <a:cxnLst/>
              <a:rect l="l" t="t" r="r" b="b"/>
              <a:pathLst>
                <a:path w="703" h="602" extrusionOk="0">
                  <a:moveTo>
                    <a:pt x="399" y="0"/>
                  </a:moveTo>
                  <a:cubicBezTo>
                    <a:pt x="133" y="0"/>
                    <a:pt x="1" y="322"/>
                    <a:pt x="190" y="512"/>
                  </a:cubicBezTo>
                  <a:cubicBezTo>
                    <a:pt x="252" y="574"/>
                    <a:pt x="328" y="601"/>
                    <a:pt x="402" y="601"/>
                  </a:cubicBezTo>
                  <a:cubicBezTo>
                    <a:pt x="555" y="601"/>
                    <a:pt x="702" y="483"/>
                    <a:pt x="702" y="303"/>
                  </a:cubicBezTo>
                  <a:cubicBezTo>
                    <a:pt x="702" y="133"/>
                    <a:pt x="569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727;p50">
              <a:extLst>
                <a:ext uri="{FF2B5EF4-FFF2-40B4-BE49-F238E27FC236}">
                  <a16:creationId xmlns:a16="http://schemas.microsoft.com/office/drawing/2014/main" id="{8D327D47-04AD-4D01-9A99-5572BB7EEBDB}"/>
                </a:ext>
              </a:extLst>
            </p:cNvPr>
            <p:cNvSpPr/>
            <p:nvPr/>
          </p:nvSpPr>
          <p:spPr>
            <a:xfrm>
              <a:off x="4910113" y="2257300"/>
              <a:ext cx="385900" cy="381100"/>
            </a:xfrm>
            <a:custGeom>
              <a:avLst/>
              <a:gdLst/>
              <a:ahLst/>
              <a:cxnLst/>
              <a:rect l="l" t="t" r="r" b="b"/>
              <a:pathLst>
                <a:path w="15436" h="15244" extrusionOk="0">
                  <a:moveTo>
                    <a:pt x="1214" y="672"/>
                  </a:moveTo>
                  <a:lnTo>
                    <a:pt x="2978" y="1734"/>
                  </a:lnTo>
                  <a:lnTo>
                    <a:pt x="2978" y="2398"/>
                  </a:lnTo>
                  <a:cubicBezTo>
                    <a:pt x="2978" y="2473"/>
                    <a:pt x="3016" y="2549"/>
                    <a:pt x="3073" y="2606"/>
                  </a:cubicBezTo>
                  <a:lnTo>
                    <a:pt x="6808" y="6361"/>
                  </a:lnTo>
                  <a:lnTo>
                    <a:pt x="6372" y="6778"/>
                  </a:lnTo>
                  <a:lnTo>
                    <a:pt x="2655" y="3023"/>
                  </a:lnTo>
                  <a:cubicBezTo>
                    <a:pt x="2580" y="2985"/>
                    <a:pt x="2523" y="2947"/>
                    <a:pt x="2428" y="2947"/>
                  </a:cubicBezTo>
                  <a:lnTo>
                    <a:pt x="1764" y="2947"/>
                  </a:lnTo>
                  <a:lnTo>
                    <a:pt x="702" y="1184"/>
                  </a:lnTo>
                  <a:lnTo>
                    <a:pt x="1214" y="672"/>
                  </a:lnTo>
                  <a:close/>
                  <a:moveTo>
                    <a:pt x="9330" y="8029"/>
                  </a:moveTo>
                  <a:lnTo>
                    <a:pt x="9766" y="8427"/>
                  </a:lnTo>
                  <a:lnTo>
                    <a:pt x="8458" y="9736"/>
                  </a:lnTo>
                  <a:lnTo>
                    <a:pt x="8059" y="9300"/>
                  </a:lnTo>
                  <a:lnTo>
                    <a:pt x="9330" y="8029"/>
                  </a:lnTo>
                  <a:close/>
                  <a:moveTo>
                    <a:pt x="12288" y="577"/>
                  </a:moveTo>
                  <a:cubicBezTo>
                    <a:pt x="12383" y="577"/>
                    <a:pt x="12459" y="596"/>
                    <a:pt x="12553" y="596"/>
                  </a:cubicBezTo>
                  <a:lnTo>
                    <a:pt x="11624" y="1544"/>
                  </a:lnTo>
                  <a:cubicBezTo>
                    <a:pt x="11567" y="1601"/>
                    <a:pt x="11548" y="1677"/>
                    <a:pt x="11548" y="1753"/>
                  </a:cubicBezTo>
                  <a:lnTo>
                    <a:pt x="11548" y="2606"/>
                  </a:lnTo>
                  <a:cubicBezTo>
                    <a:pt x="11548" y="2682"/>
                    <a:pt x="11567" y="2758"/>
                    <a:pt x="11624" y="2815"/>
                  </a:cubicBezTo>
                  <a:lnTo>
                    <a:pt x="12459" y="3668"/>
                  </a:lnTo>
                  <a:cubicBezTo>
                    <a:pt x="12515" y="3725"/>
                    <a:pt x="12591" y="3763"/>
                    <a:pt x="12667" y="3763"/>
                  </a:cubicBezTo>
                  <a:lnTo>
                    <a:pt x="13501" y="3763"/>
                  </a:lnTo>
                  <a:cubicBezTo>
                    <a:pt x="13577" y="3763"/>
                    <a:pt x="13653" y="3725"/>
                    <a:pt x="13710" y="3668"/>
                  </a:cubicBezTo>
                  <a:lnTo>
                    <a:pt x="14658" y="2720"/>
                  </a:lnTo>
                  <a:lnTo>
                    <a:pt x="14658" y="2720"/>
                  </a:lnTo>
                  <a:cubicBezTo>
                    <a:pt x="14827" y="4131"/>
                    <a:pt x="13727" y="5356"/>
                    <a:pt x="12320" y="5356"/>
                  </a:cubicBezTo>
                  <a:cubicBezTo>
                    <a:pt x="12309" y="5356"/>
                    <a:pt x="12299" y="5356"/>
                    <a:pt x="12288" y="5356"/>
                  </a:cubicBezTo>
                  <a:cubicBezTo>
                    <a:pt x="12022" y="5356"/>
                    <a:pt x="11776" y="5299"/>
                    <a:pt x="11529" y="5223"/>
                  </a:cubicBezTo>
                  <a:cubicBezTo>
                    <a:pt x="11499" y="5213"/>
                    <a:pt x="11468" y="5208"/>
                    <a:pt x="11439" y="5208"/>
                  </a:cubicBezTo>
                  <a:cubicBezTo>
                    <a:pt x="11357" y="5208"/>
                    <a:pt x="11282" y="5243"/>
                    <a:pt x="11226" y="5299"/>
                  </a:cubicBezTo>
                  <a:lnTo>
                    <a:pt x="5329" y="11196"/>
                  </a:lnTo>
                  <a:cubicBezTo>
                    <a:pt x="5253" y="11272"/>
                    <a:pt x="5234" y="11385"/>
                    <a:pt x="5272" y="11499"/>
                  </a:cubicBezTo>
                  <a:cubicBezTo>
                    <a:pt x="5784" y="13035"/>
                    <a:pt x="4627" y="14628"/>
                    <a:pt x="3016" y="14628"/>
                  </a:cubicBezTo>
                  <a:cubicBezTo>
                    <a:pt x="2921" y="14628"/>
                    <a:pt x="2845" y="14628"/>
                    <a:pt x="2750" y="14609"/>
                  </a:cubicBezTo>
                  <a:lnTo>
                    <a:pt x="3698" y="13661"/>
                  </a:lnTo>
                  <a:cubicBezTo>
                    <a:pt x="3755" y="13623"/>
                    <a:pt x="3793" y="13547"/>
                    <a:pt x="3793" y="13452"/>
                  </a:cubicBezTo>
                  <a:lnTo>
                    <a:pt x="3793" y="12618"/>
                  </a:lnTo>
                  <a:cubicBezTo>
                    <a:pt x="3793" y="12542"/>
                    <a:pt x="3755" y="12466"/>
                    <a:pt x="3698" y="12409"/>
                  </a:cubicBezTo>
                  <a:lnTo>
                    <a:pt x="2845" y="11556"/>
                  </a:lnTo>
                  <a:cubicBezTo>
                    <a:pt x="2788" y="11499"/>
                    <a:pt x="2712" y="11461"/>
                    <a:pt x="2636" y="11461"/>
                  </a:cubicBezTo>
                  <a:lnTo>
                    <a:pt x="1802" y="11461"/>
                  </a:lnTo>
                  <a:cubicBezTo>
                    <a:pt x="1726" y="11461"/>
                    <a:pt x="1631" y="11499"/>
                    <a:pt x="1594" y="11556"/>
                  </a:cubicBezTo>
                  <a:lnTo>
                    <a:pt x="646" y="12504"/>
                  </a:lnTo>
                  <a:cubicBezTo>
                    <a:pt x="469" y="11045"/>
                    <a:pt x="1635" y="9858"/>
                    <a:pt x="2996" y="9858"/>
                  </a:cubicBezTo>
                  <a:cubicBezTo>
                    <a:pt x="3245" y="9858"/>
                    <a:pt x="3500" y="9897"/>
                    <a:pt x="3755" y="9982"/>
                  </a:cubicBezTo>
                  <a:cubicBezTo>
                    <a:pt x="3793" y="9995"/>
                    <a:pt x="3831" y="10001"/>
                    <a:pt x="3868" y="10001"/>
                  </a:cubicBezTo>
                  <a:cubicBezTo>
                    <a:pt x="3943" y="10001"/>
                    <a:pt x="4014" y="9976"/>
                    <a:pt x="4078" y="9925"/>
                  </a:cubicBezTo>
                  <a:lnTo>
                    <a:pt x="9956" y="4028"/>
                  </a:lnTo>
                  <a:cubicBezTo>
                    <a:pt x="10050" y="3952"/>
                    <a:pt x="10069" y="3839"/>
                    <a:pt x="10031" y="3725"/>
                  </a:cubicBezTo>
                  <a:cubicBezTo>
                    <a:pt x="9519" y="2189"/>
                    <a:pt x="10657" y="577"/>
                    <a:pt x="12288" y="577"/>
                  </a:cubicBezTo>
                  <a:close/>
                  <a:moveTo>
                    <a:pt x="10221" y="8826"/>
                  </a:moveTo>
                  <a:lnTo>
                    <a:pt x="14317" y="12599"/>
                  </a:lnTo>
                  <a:cubicBezTo>
                    <a:pt x="15191" y="13459"/>
                    <a:pt x="14397" y="14654"/>
                    <a:pt x="13475" y="14654"/>
                  </a:cubicBezTo>
                  <a:cubicBezTo>
                    <a:pt x="13197" y="14654"/>
                    <a:pt x="12907" y="14545"/>
                    <a:pt x="12648" y="14286"/>
                  </a:cubicBezTo>
                  <a:lnTo>
                    <a:pt x="8856" y="10191"/>
                  </a:lnTo>
                  <a:lnTo>
                    <a:pt x="10221" y="8826"/>
                  </a:lnTo>
                  <a:close/>
                  <a:moveTo>
                    <a:pt x="1179" y="1"/>
                  </a:moveTo>
                  <a:cubicBezTo>
                    <a:pt x="1102" y="1"/>
                    <a:pt x="1025" y="35"/>
                    <a:pt x="968" y="103"/>
                  </a:cubicBezTo>
                  <a:lnTo>
                    <a:pt x="134" y="938"/>
                  </a:lnTo>
                  <a:cubicBezTo>
                    <a:pt x="20" y="1032"/>
                    <a:pt x="1" y="1184"/>
                    <a:pt x="77" y="1298"/>
                  </a:cubicBezTo>
                  <a:lnTo>
                    <a:pt x="1347" y="3403"/>
                  </a:lnTo>
                  <a:cubicBezTo>
                    <a:pt x="1404" y="3497"/>
                    <a:pt x="1499" y="3554"/>
                    <a:pt x="1594" y="3554"/>
                  </a:cubicBezTo>
                  <a:lnTo>
                    <a:pt x="2314" y="3554"/>
                  </a:lnTo>
                  <a:lnTo>
                    <a:pt x="5955" y="7214"/>
                  </a:lnTo>
                  <a:lnTo>
                    <a:pt x="3774" y="9394"/>
                  </a:lnTo>
                  <a:cubicBezTo>
                    <a:pt x="3510" y="9323"/>
                    <a:pt x="3247" y="9289"/>
                    <a:pt x="2989" y="9289"/>
                  </a:cubicBezTo>
                  <a:cubicBezTo>
                    <a:pt x="1401" y="9289"/>
                    <a:pt x="39" y="10577"/>
                    <a:pt x="39" y="12258"/>
                  </a:cubicBezTo>
                  <a:cubicBezTo>
                    <a:pt x="20" y="12580"/>
                    <a:pt x="77" y="12902"/>
                    <a:pt x="190" y="13206"/>
                  </a:cubicBezTo>
                  <a:cubicBezTo>
                    <a:pt x="209" y="13300"/>
                    <a:pt x="304" y="13376"/>
                    <a:pt x="399" y="13414"/>
                  </a:cubicBezTo>
                  <a:cubicBezTo>
                    <a:pt x="415" y="13417"/>
                    <a:pt x="432" y="13419"/>
                    <a:pt x="449" y="13419"/>
                  </a:cubicBezTo>
                  <a:cubicBezTo>
                    <a:pt x="532" y="13419"/>
                    <a:pt x="621" y="13382"/>
                    <a:pt x="683" y="13319"/>
                  </a:cubicBezTo>
                  <a:lnTo>
                    <a:pt x="1916" y="12087"/>
                  </a:lnTo>
                  <a:lnTo>
                    <a:pt x="2504" y="12087"/>
                  </a:lnTo>
                  <a:lnTo>
                    <a:pt x="3186" y="12770"/>
                  </a:lnTo>
                  <a:lnTo>
                    <a:pt x="3186" y="13357"/>
                  </a:lnTo>
                  <a:lnTo>
                    <a:pt x="1954" y="14590"/>
                  </a:lnTo>
                  <a:cubicBezTo>
                    <a:pt x="1783" y="14742"/>
                    <a:pt x="1840" y="15007"/>
                    <a:pt x="2068" y="15083"/>
                  </a:cubicBezTo>
                  <a:cubicBezTo>
                    <a:pt x="2391" y="15193"/>
                    <a:pt x="2714" y="15244"/>
                    <a:pt x="3028" y="15244"/>
                  </a:cubicBezTo>
                  <a:cubicBezTo>
                    <a:pt x="4882" y="15244"/>
                    <a:pt x="6414" y="13461"/>
                    <a:pt x="5879" y="11499"/>
                  </a:cubicBezTo>
                  <a:lnTo>
                    <a:pt x="7642" y="9736"/>
                  </a:lnTo>
                  <a:lnTo>
                    <a:pt x="8040" y="10172"/>
                  </a:lnTo>
                  <a:lnTo>
                    <a:pt x="7851" y="10361"/>
                  </a:lnTo>
                  <a:cubicBezTo>
                    <a:pt x="7634" y="10579"/>
                    <a:pt x="7837" y="10874"/>
                    <a:pt x="8064" y="10874"/>
                  </a:cubicBezTo>
                  <a:cubicBezTo>
                    <a:pt x="8133" y="10874"/>
                    <a:pt x="8205" y="10846"/>
                    <a:pt x="8268" y="10779"/>
                  </a:cubicBezTo>
                  <a:lnTo>
                    <a:pt x="8439" y="10608"/>
                  </a:lnTo>
                  <a:lnTo>
                    <a:pt x="12212" y="14704"/>
                  </a:lnTo>
                  <a:cubicBezTo>
                    <a:pt x="12560" y="15043"/>
                    <a:pt x="13012" y="15213"/>
                    <a:pt x="13464" y="15213"/>
                  </a:cubicBezTo>
                  <a:cubicBezTo>
                    <a:pt x="13922" y="15213"/>
                    <a:pt x="14381" y="15038"/>
                    <a:pt x="14734" y="14685"/>
                  </a:cubicBezTo>
                  <a:cubicBezTo>
                    <a:pt x="15435" y="14002"/>
                    <a:pt x="15435" y="12864"/>
                    <a:pt x="14734" y="12163"/>
                  </a:cubicBezTo>
                  <a:lnTo>
                    <a:pt x="10638" y="8408"/>
                  </a:lnTo>
                  <a:lnTo>
                    <a:pt x="10809" y="8257"/>
                  </a:lnTo>
                  <a:cubicBezTo>
                    <a:pt x="11001" y="8035"/>
                    <a:pt x="10801" y="7743"/>
                    <a:pt x="10568" y="7743"/>
                  </a:cubicBezTo>
                  <a:cubicBezTo>
                    <a:pt x="10503" y="7743"/>
                    <a:pt x="10435" y="7766"/>
                    <a:pt x="10373" y="7821"/>
                  </a:cubicBezTo>
                  <a:lnTo>
                    <a:pt x="10202" y="8010"/>
                  </a:lnTo>
                  <a:lnTo>
                    <a:pt x="9766" y="7612"/>
                  </a:lnTo>
                  <a:lnTo>
                    <a:pt x="11529" y="5849"/>
                  </a:lnTo>
                  <a:cubicBezTo>
                    <a:pt x="11776" y="5905"/>
                    <a:pt x="12022" y="5943"/>
                    <a:pt x="12288" y="5943"/>
                  </a:cubicBezTo>
                  <a:cubicBezTo>
                    <a:pt x="13938" y="5943"/>
                    <a:pt x="15265" y="4616"/>
                    <a:pt x="15265" y="2966"/>
                  </a:cubicBezTo>
                  <a:cubicBezTo>
                    <a:pt x="15265" y="2644"/>
                    <a:pt x="15208" y="2322"/>
                    <a:pt x="15113" y="2018"/>
                  </a:cubicBezTo>
                  <a:cubicBezTo>
                    <a:pt x="15075" y="1924"/>
                    <a:pt x="14999" y="1848"/>
                    <a:pt x="14905" y="1829"/>
                  </a:cubicBezTo>
                  <a:lnTo>
                    <a:pt x="14886" y="1829"/>
                  </a:lnTo>
                  <a:cubicBezTo>
                    <a:pt x="14863" y="1824"/>
                    <a:pt x="14840" y="1822"/>
                    <a:pt x="14816" y="1822"/>
                  </a:cubicBezTo>
                  <a:cubicBezTo>
                    <a:pt x="14740" y="1822"/>
                    <a:pt x="14664" y="1847"/>
                    <a:pt x="14620" y="1905"/>
                  </a:cubicBezTo>
                  <a:lnTo>
                    <a:pt x="13388" y="3156"/>
                  </a:lnTo>
                  <a:lnTo>
                    <a:pt x="12800" y="3156"/>
                  </a:lnTo>
                  <a:lnTo>
                    <a:pt x="12136" y="2473"/>
                  </a:lnTo>
                  <a:lnTo>
                    <a:pt x="12136" y="1886"/>
                  </a:lnTo>
                  <a:lnTo>
                    <a:pt x="13350" y="653"/>
                  </a:lnTo>
                  <a:cubicBezTo>
                    <a:pt x="13501" y="482"/>
                    <a:pt x="13445" y="217"/>
                    <a:pt x="13236" y="160"/>
                  </a:cubicBezTo>
                  <a:cubicBezTo>
                    <a:pt x="12933" y="46"/>
                    <a:pt x="12610" y="8"/>
                    <a:pt x="12288" y="8"/>
                  </a:cubicBezTo>
                  <a:cubicBezTo>
                    <a:pt x="10335" y="8"/>
                    <a:pt x="8913" y="1848"/>
                    <a:pt x="9425" y="3744"/>
                  </a:cubicBezTo>
                  <a:lnTo>
                    <a:pt x="7225" y="5924"/>
                  </a:lnTo>
                  <a:lnTo>
                    <a:pt x="3585" y="2284"/>
                  </a:lnTo>
                  <a:lnTo>
                    <a:pt x="3585" y="1563"/>
                  </a:lnTo>
                  <a:cubicBezTo>
                    <a:pt x="3566" y="1468"/>
                    <a:pt x="3528" y="1374"/>
                    <a:pt x="3433" y="1317"/>
                  </a:cubicBezTo>
                  <a:lnTo>
                    <a:pt x="1328" y="46"/>
                  </a:lnTo>
                  <a:cubicBezTo>
                    <a:pt x="1283" y="16"/>
                    <a:pt x="1231" y="1"/>
                    <a:pt x="1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728;p50">
              <a:extLst>
                <a:ext uri="{FF2B5EF4-FFF2-40B4-BE49-F238E27FC236}">
                  <a16:creationId xmlns:a16="http://schemas.microsoft.com/office/drawing/2014/main" id="{C2F37142-DABF-42D8-A62F-3FC9E8302D8D}"/>
                </a:ext>
              </a:extLst>
            </p:cNvPr>
            <p:cNvSpPr/>
            <p:nvPr/>
          </p:nvSpPr>
          <p:spPr>
            <a:xfrm>
              <a:off x="5044063" y="2392950"/>
              <a:ext cx="115325" cy="108700"/>
            </a:xfrm>
            <a:custGeom>
              <a:avLst/>
              <a:gdLst/>
              <a:ahLst/>
              <a:cxnLst/>
              <a:rect l="l" t="t" r="r" b="b"/>
              <a:pathLst>
                <a:path w="4613" h="4348" extrusionOk="0">
                  <a:moveTo>
                    <a:pt x="4164" y="0"/>
                  </a:moveTo>
                  <a:cubicBezTo>
                    <a:pt x="4086" y="0"/>
                    <a:pt x="4004" y="35"/>
                    <a:pt x="3934" y="119"/>
                  </a:cubicBezTo>
                  <a:lnTo>
                    <a:pt x="217" y="3836"/>
                  </a:lnTo>
                  <a:cubicBezTo>
                    <a:pt x="0" y="4053"/>
                    <a:pt x="204" y="4348"/>
                    <a:pt x="430" y="4348"/>
                  </a:cubicBezTo>
                  <a:cubicBezTo>
                    <a:pt x="500" y="4348"/>
                    <a:pt x="572" y="4320"/>
                    <a:pt x="635" y="4253"/>
                  </a:cubicBezTo>
                  <a:lnTo>
                    <a:pt x="4370" y="536"/>
                  </a:lnTo>
                  <a:cubicBezTo>
                    <a:pt x="4613" y="322"/>
                    <a:pt x="4404" y="0"/>
                    <a:pt x="41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729;p50">
              <a:extLst>
                <a:ext uri="{FF2B5EF4-FFF2-40B4-BE49-F238E27FC236}">
                  <a16:creationId xmlns:a16="http://schemas.microsoft.com/office/drawing/2014/main" id="{902F02B7-F1B5-4A09-B9E1-6FB04B420416}"/>
                </a:ext>
              </a:extLst>
            </p:cNvPr>
            <p:cNvSpPr/>
            <p:nvPr/>
          </p:nvSpPr>
          <p:spPr>
            <a:xfrm>
              <a:off x="5166563" y="2513725"/>
              <a:ext cx="85100" cy="81625"/>
            </a:xfrm>
            <a:custGeom>
              <a:avLst/>
              <a:gdLst/>
              <a:ahLst/>
              <a:cxnLst/>
              <a:rect l="l" t="t" r="r" b="b"/>
              <a:pathLst>
                <a:path w="3404" h="3265" extrusionOk="0">
                  <a:moveTo>
                    <a:pt x="323" y="0"/>
                  </a:moveTo>
                  <a:cubicBezTo>
                    <a:pt x="247" y="0"/>
                    <a:pt x="172" y="29"/>
                    <a:pt x="115" y="85"/>
                  </a:cubicBezTo>
                  <a:cubicBezTo>
                    <a:pt x="1" y="199"/>
                    <a:pt x="1" y="389"/>
                    <a:pt x="115" y="522"/>
                  </a:cubicBezTo>
                  <a:lnTo>
                    <a:pt x="2807" y="3195"/>
                  </a:lnTo>
                  <a:cubicBezTo>
                    <a:pt x="2864" y="3244"/>
                    <a:pt x="2926" y="3265"/>
                    <a:pt x="2986" y="3265"/>
                  </a:cubicBezTo>
                  <a:cubicBezTo>
                    <a:pt x="3207" y="3265"/>
                    <a:pt x="3403" y="2983"/>
                    <a:pt x="3224" y="2759"/>
                  </a:cubicBezTo>
                  <a:lnTo>
                    <a:pt x="532" y="85"/>
                  </a:lnTo>
                  <a:cubicBezTo>
                    <a:pt x="475" y="29"/>
                    <a:pt x="399" y="0"/>
                    <a:pt x="3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3096;p50">
            <a:extLst>
              <a:ext uri="{FF2B5EF4-FFF2-40B4-BE49-F238E27FC236}">
                <a16:creationId xmlns:a16="http://schemas.microsoft.com/office/drawing/2014/main" id="{BDD16AC9-390B-4E1C-8B40-DCF4E7BC95A4}"/>
              </a:ext>
            </a:extLst>
          </p:cNvPr>
          <p:cNvGrpSpPr/>
          <p:nvPr/>
        </p:nvGrpSpPr>
        <p:grpSpPr>
          <a:xfrm>
            <a:off x="4977480" y="1741230"/>
            <a:ext cx="365714" cy="348340"/>
            <a:chOff x="7447163" y="5136800"/>
            <a:chExt cx="929625" cy="895475"/>
          </a:xfrm>
        </p:grpSpPr>
        <p:sp>
          <p:nvSpPr>
            <p:cNvPr id="101" name="Google Shape;3097;p50">
              <a:extLst>
                <a:ext uri="{FF2B5EF4-FFF2-40B4-BE49-F238E27FC236}">
                  <a16:creationId xmlns:a16="http://schemas.microsoft.com/office/drawing/2014/main" id="{1EB9B349-BE22-45DC-BC23-5EADC58744EE}"/>
                </a:ext>
              </a:extLst>
            </p:cNvPr>
            <p:cNvSpPr/>
            <p:nvPr/>
          </p:nvSpPr>
          <p:spPr>
            <a:xfrm>
              <a:off x="7877113" y="5154575"/>
              <a:ext cx="480700" cy="451525"/>
            </a:xfrm>
            <a:custGeom>
              <a:avLst/>
              <a:gdLst/>
              <a:ahLst/>
              <a:cxnLst/>
              <a:rect l="l" t="t" r="r" b="b"/>
              <a:pathLst>
                <a:path w="19228" h="18061" extrusionOk="0">
                  <a:moveTo>
                    <a:pt x="12309" y="0"/>
                  </a:moveTo>
                  <a:cubicBezTo>
                    <a:pt x="10700" y="0"/>
                    <a:pt x="9093" y="617"/>
                    <a:pt x="7870" y="1849"/>
                  </a:cubicBezTo>
                  <a:lnTo>
                    <a:pt x="2390" y="7310"/>
                  </a:lnTo>
                  <a:cubicBezTo>
                    <a:pt x="494" y="9206"/>
                    <a:pt x="1" y="12069"/>
                    <a:pt x="1158" y="14477"/>
                  </a:cubicBezTo>
                  <a:lnTo>
                    <a:pt x="4059" y="11595"/>
                  </a:lnTo>
                  <a:cubicBezTo>
                    <a:pt x="4097" y="10913"/>
                    <a:pt x="4381" y="10268"/>
                    <a:pt x="4855" y="9794"/>
                  </a:cubicBezTo>
                  <a:lnTo>
                    <a:pt x="10885" y="3878"/>
                  </a:lnTo>
                  <a:cubicBezTo>
                    <a:pt x="11328" y="3615"/>
                    <a:pt x="11817" y="3488"/>
                    <a:pt x="12302" y="3488"/>
                  </a:cubicBezTo>
                  <a:cubicBezTo>
                    <a:pt x="13144" y="3488"/>
                    <a:pt x="13972" y="3870"/>
                    <a:pt x="14525" y="4580"/>
                  </a:cubicBezTo>
                  <a:cubicBezTo>
                    <a:pt x="15379" y="5698"/>
                    <a:pt x="15284" y="7272"/>
                    <a:pt x="14298" y="8277"/>
                  </a:cubicBezTo>
                  <a:lnTo>
                    <a:pt x="8818" y="13738"/>
                  </a:lnTo>
                  <a:cubicBezTo>
                    <a:pt x="8344" y="14231"/>
                    <a:pt x="7699" y="14515"/>
                    <a:pt x="7017" y="14553"/>
                  </a:cubicBezTo>
                  <a:lnTo>
                    <a:pt x="4135" y="17454"/>
                  </a:lnTo>
                  <a:cubicBezTo>
                    <a:pt x="4998" y="17862"/>
                    <a:pt x="5920" y="18061"/>
                    <a:pt x="6835" y="18061"/>
                  </a:cubicBezTo>
                  <a:cubicBezTo>
                    <a:pt x="8472" y="18061"/>
                    <a:pt x="10086" y="17426"/>
                    <a:pt x="11302" y="16222"/>
                  </a:cubicBezTo>
                  <a:lnTo>
                    <a:pt x="16763" y="10742"/>
                  </a:lnTo>
                  <a:cubicBezTo>
                    <a:pt x="19228" y="8277"/>
                    <a:pt x="19228" y="4295"/>
                    <a:pt x="16763" y="1849"/>
                  </a:cubicBezTo>
                  <a:cubicBezTo>
                    <a:pt x="15530" y="617"/>
                    <a:pt x="13919" y="0"/>
                    <a:pt x="12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098;p50">
              <a:extLst>
                <a:ext uri="{FF2B5EF4-FFF2-40B4-BE49-F238E27FC236}">
                  <a16:creationId xmlns:a16="http://schemas.microsoft.com/office/drawing/2014/main" id="{B91DC3CD-F762-444F-A946-29A37B1077E9}"/>
                </a:ext>
              </a:extLst>
            </p:cNvPr>
            <p:cNvSpPr/>
            <p:nvPr/>
          </p:nvSpPr>
          <p:spPr>
            <a:xfrm>
              <a:off x="7730638" y="5408775"/>
              <a:ext cx="362675" cy="352000"/>
            </a:xfrm>
            <a:custGeom>
              <a:avLst/>
              <a:gdLst/>
              <a:ahLst/>
              <a:cxnLst/>
              <a:rect l="l" t="t" r="r" b="b"/>
              <a:pathLst>
                <a:path w="14507" h="14080" extrusionOk="0">
                  <a:moveTo>
                    <a:pt x="12210" y="0"/>
                  </a:moveTo>
                  <a:cubicBezTo>
                    <a:pt x="11672" y="0"/>
                    <a:pt x="11131" y="204"/>
                    <a:pt x="10714" y="612"/>
                  </a:cubicBezTo>
                  <a:lnTo>
                    <a:pt x="835" y="10491"/>
                  </a:lnTo>
                  <a:cubicBezTo>
                    <a:pt x="1" y="11325"/>
                    <a:pt x="1" y="12653"/>
                    <a:pt x="835" y="13468"/>
                  </a:cubicBezTo>
                  <a:cubicBezTo>
                    <a:pt x="1243" y="13876"/>
                    <a:pt x="1778" y="14079"/>
                    <a:pt x="2314" y="14079"/>
                  </a:cubicBezTo>
                  <a:cubicBezTo>
                    <a:pt x="2850" y="14079"/>
                    <a:pt x="3385" y="13876"/>
                    <a:pt x="3793" y="13468"/>
                  </a:cubicBezTo>
                  <a:cubicBezTo>
                    <a:pt x="5253" y="12008"/>
                    <a:pt x="12212" y="5049"/>
                    <a:pt x="13691" y="3570"/>
                  </a:cubicBezTo>
                  <a:cubicBezTo>
                    <a:pt x="14506" y="2755"/>
                    <a:pt x="14506" y="1427"/>
                    <a:pt x="13691" y="612"/>
                  </a:cubicBezTo>
                  <a:cubicBezTo>
                    <a:pt x="13283" y="204"/>
                    <a:pt x="12748" y="0"/>
                    <a:pt x="12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099;p50">
              <a:extLst>
                <a:ext uri="{FF2B5EF4-FFF2-40B4-BE49-F238E27FC236}">
                  <a16:creationId xmlns:a16="http://schemas.microsoft.com/office/drawing/2014/main" id="{C28023C0-6A30-4024-9F25-AD98FB3D582F}"/>
                </a:ext>
              </a:extLst>
            </p:cNvPr>
            <p:cNvSpPr/>
            <p:nvPr/>
          </p:nvSpPr>
          <p:spPr>
            <a:xfrm>
              <a:off x="7466613" y="5563125"/>
              <a:ext cx="480225" cy="451850"/>
            </a:xfrm>
            <a:custGeom>
              <a:avLst/>
              <a:gdLst/>
              <a:ahLst/>
              <a:cxnLst/>
              <a:rect l="l" t="t" r="r" b="b"/>
              <a:pathLst>
                <a:path w="19209" h="18074" extrusionOk="0">
                  <a:moveTo>
                    <a:pt x="12380" y="0"/>
                  </a:moveTo>
                  <a:cubicBezTo>
                    <a:pt x="10748" y="0"/>
                    <a:pt x="9139" y="639"/>
                    <a:pt x="7926" y="1852"/>
                  </a:cubicBezTo>
                  <a:lnTo>
                    <a:pt x="2465" y="7332"/>
                  </a:lnTo>
                  <a:cubicBezTo>
                    <a:pt x="0" y="9778"/>
                    <a:pt x="0" y="13760"/>
                    <a:pt x="2446" y="16225"/>
                  </a:cubicBezTo>
                  <a:cubicBezTo>
                    <a:pt x="3679" y="17457"/>
                    <a:pt x="5291" y="18073"/>
                    <a:pt x="6902" y="18073"/>
                  </a:cubicBezTo>
                  <a:cubicBezTo>
                    <a:pt x="8514" y="18073"/>
                    <a:pt x="10126" y="17457"/>
                    <a:pt x="11358" y="16225"/>
                  </a:cubicBezTo>
                  <a:lnTo>
                    <a:pt x="16838" y="10764"/>
                  </a:lnTo>
                  <a:cubicBezTo>
                    <a:pt x="18715" y="8868"/>
                    <a:pt x="19208" y="6004"/>
                    <a:pt x="18071" y="3596"/>
                  </a:cubicBezTo>
                  <a:lnTo>
                    <a:pt x="18071" y="3596"/>
                  </a:lnTo>
                  <a:lnTo>
                    <a:pt x="15169" y="6479"/>
                  </a:lnTo>
                  <a:cubicBezTo>
                    <a:pt x="15132" y="7161"/>
                    <a:pt x="14847" y="7806"/>
                    <a:pt x="14354" y="8280"/>
                  </a:cubicBezTo>
                  <a:lnTo>
                    <a:pt x="8893" y="13760"/>
                  </a:lnTo>
                  <a:cubicBezTo>
                    <a:pt x="8341" y="14341"/>
                    <a:pt x="7597" y="14635"/>
                    <a:pt x="6852" y="14635"/>
                  </a:cubicBezTo>
                  <a:cubicBezTo>
                    <a:pt x="6137" y="14635"/>
                    <a:pt x="5421" y="14364"/>
                    <a:pt x="4873" y="13817"/>
                  </a:cubicBezTo>
                  <a:cubicBezTo>
                    <a:pt x="3755" y="12698"/>
                    <a:pt x="3774" y="10878"/>
                    <a:pt x="4930" y="9797"/>
                  </a:cubicBezTo>
                  <a:lnTo>
                    <a:pt x="10410" y="4317"/>
                  </a:lnTo>
                  <a:cubicBezTo>
                    <a:pt x="10884" y="3843"/>
                    <a:pt x="11529" y="3558"/>
                    <a:pt x="12193" y="3502"/>
                  </a:cubicBezTo>
                  <a:lnTo>
                    <a:pt x="15094" y="619"/>
                  </a:lnTo>
                  <a:cubicBezTo>
                    <a:pt x="14226" y="203"/>
                    <a:pt x="13299" y="0"/>
                    <a:pt x="123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100;p50">
              <a:extLst>
                <a:ext uri="{FF2B5EF4-FFF2-40B4-BE49-F238E27FC236}">
                  <a16:creationId xmlns:a16="http://schemas.microsoft.com/office/drawing/2014/main" id="{94C14CC4-05BF-4CFE-A20A-7C17EC0C9028}"/>
                </a:ext>
              </a:extLst>
            </p:cNvPr>
            <p:cNvSpPr/>
            <p:nvPr/>
          </p:nvSpPr>
          <p:spPr>
            <a:xfrm>
              <a:off x="8072763" y="5281225"/>
              <a:ext cx="47325" cy="34675"/>
            </a:xfrm>
            <a:custGeom>
              <a:avLst/>
              <a:gdLst/>
              <a:ahLst/>
              <a:cxnLst/>
              <a:rect l="l" t="t" r="r" b="b"/>
              <a:pathLst>
                <a:path w="1893" h="1387" extrusionOk="0">
                  <a:moveTo>
                    <a:pt x="1022" y="1"/>
                  </a:moveTo>
                  <a:cubicBezTo>
                    <a:pt x="473" y="1"/>
                    <a:pt x="0" y="727"/>
                    <a:pt x="537" y="1220"/>
                  </a:cubicBezTo>
                  <a:lnTo>
                    <a:pt x="556" y="1258"/>
                  </a:lnTo>
                  <a:cubicBezTo>
                    <a:pt x="688" y="1348"/>
                    <a:pt x="826" y="1387"/>
                    <a:pt x="958" y="1387"/>
                  </a:cubicBezTo>
                  <a:cubicBezTo>
                    <a:pt x="1469" y="1387"/>
                    <a:pt x="1892" y="799"/>
                    <a:pt x="1561" y="272"/>
                  </a:cubicBezTo>
                  <a:cubicBezTo>
                    <a:pt x="1542" y="253"/>
                    <a:pt x="1523" y="253"/>
                    <a:pt x="1523" y="234"/>
                  </a:cubicBezTo>
                  <a:cubicBezTo>
                    <a:pt x="1367" y="69"/>
                    <a:pt x="1191" y="1"/>
                    <a:pt x="10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101;p50">
              <a:extLst>
                <a:ext uri="{FF2B5EF4-FFF2-40B4-BE49-F238E27FC236}">
                  <a16:creationId xmlns:a16="http://schemas.microsoft.com/office/drawing/2014/main" id="{885CC3C5-1358-451A-9463-DF91B3DE2817}"/>
                </a:ext>
              </a:extLst>
            </p:cNvPr>
            <p:cNvSpPr/>
            <p:nvPr/>
          </p:nvSpPr>
          <p:spPr>
            <a:xfrm>
              <a:off x="7447163" y="5136800"/>
              <a:ext cx="929625" cy="895475"/>
            </a:xfrm>
            <a:custGeom>
              <a:avLst/>
              <a:gdLst/>
              <a:ahLst/>
              <a:cxnLst/>
              <a:rect l="l" t="t" r="r" b="b"/>
              <a:pathLst>
                <a:path w="37185" h="35819" extrusionOk="0">
                  <a:moveTo>
                    <a:pt x="29495" y="1418"/>
                  </a:moveTo>
                  <a:cubicBezTo>
                    <a:pt x="30927" y="1418"/>
                    <a:pt x="32359" y="1963"/>
                    <a:pt x="33449" y="3053"/>
                  </a:cubicBezTo>
                  <a:cubicBezTo>
                    <a:pt x="35630" y="5234"/>
                    <a:pt x="35630" y="8780"/>
                    <a:pt x="33449" y="10960"/>
                  </a:cubicBezTo>
                  <a:lnTo>
                    <a:pt x="28007" y="16440"/>
                  </a:lnTo>
                  <a:cubicBezTo>
                    <a:pt x="26936" y="17496"/>
                    <a:pt x="25500" y="18069"/>
                    <a:pt x="24030" y="18069"/>
                  </a:cubicBezTo>
                  <a:cubicBezTo>
                    <a:pt x="23548" y="18069"/>
                    <a:pt x="23062" y="18007"/>
                    <a:pt x="22584" y="17881"/>
                  </a:cubicBezTo>
                  <a:lnTo>
                    <a:pt x="24537" y="15928"/>
                  </a:lnTo>
                  <a:cubicBezTo>
                    <a:pt x="25277" y="15833"/>
                    <a:pt x="25978" y="15473"/>
                    <a:pt x="26509" y="14942"/>
                  </a:cubicBezTo>
                  <a:lnTo>
                    <a:pt x="31989" y="9481"/>
                  </a:lnTo>
                  <a:cubicBezTo>
                    <a:pt x="33221" y="8230"/>
                    <a:pt x="33354" y="6258"/>
                    <a:pt x="32273" y="4854"/>
                  </a:cubicBezTo>
                  <a:cubicBezTo>
                    <a:pt x="31587" y="3975"/>
                    <a:pt x="30548" y="3501"/>
                    <a:pt x="29492" y="3501"/>
                  </a:cubicBezTo>
                  <a:cubicBezTo>
                    <a:pt x="28887" y="3501"/>
                    <a:pt x="28276" y="3657"/>
                    <a:pt x="27723" y="3982"/>
                  </a:cubicBezTo>
                  <a:cubicBezTo>
                    <a:pt x="27191" y="4447"/>
                    <a:pt x="27562" y="5247"/>
                    <a:pt x="28172" y="5247"/>
                  </a:cubicBezTo>
                  <a:cubicBezTo>
                    <a:pt x="28258" y="5247"/>
                    <a:pt x="28349" y="5231"/>
                    <a:pt x="28443" y="5196"/>
                  </a:cubicBezTo>
                  <a:cubicBezTo>
                    <a:pt x="28813" y="4974"/>
                    <a:pt x="29185" y="4877"/>
                    <a:pt x="29538" y="4877"/>
                  </a:cubicBezTo>
                  <a:cubicBezTo>
                    <a:pt x="31207" y="4877"/>
                    <a:pt x="32440" y="7055"/>
                    <a:pt x="30984" y="8495"/>
                  </a:cubicBezTo>
                  <a:lnTo>
                    <a:pt x="26338" y="13141"/>
                  </a:lnTo>
                  <a:cubicBezTo>
                    <a:pt x="26433" y="11529"/>
                    <a:pt x="25163" y="10164"/>
                    <a:pt x="23532" y="10164"/>
                  </a:cubicBezTo>
                  <a:lnTo>
                    <a:pt x="23361" y="10164"/>
                  </a:lnTo>
                  <a:lnTo>
                    <a:pt x="24556" y="8988"/>
                  </a:lnTo>
                  <a:cubicBezTo>
                    <a:pt x="25093" y="8615"/>
                    <a:pt x="24456" y="7796"/>
                    <a:pt x="23930" y="7796"/>
                  </a:cubicBezTo>
                  <a:cubicBezTo>
                    <a:pt x="23787" y="7796"/>
                    <a:pt x="23652" y="7856"/>
                    <a:pt x="23551" y="8002"/>
                  </a:cubicBezTo>
                  <a:lnTo>
                    <a:pt x="21541" y="10012"/>
                  </a:lnTo>
                  <a:cubicBezTo>
                    <a:pt x="21010" y="10543"/>
                    <a:pt x="20669" y="11226"/>
                    <a:pt x="20555" y="11984"/>
                  </a:cubicBezTo>
                  <a:lnTo>
                    <a:pt x="18621" y="13937"/>
                  </a:lnTo>
                  <a:cubicBezTo>
                    <a:pt x="18109" y="12003"/>
                    <a:pt x="18659" y="9936"/>
                    <a:pt x="20062" y="8514"/>
                  </a:cubicBezTo>
                  <a:lnTo>
                    <a:pt x="25542" y="3053"/>
                  </a:lnTo>
                  <a:cubicBezTo>
                    <a:pt x="26632" y="1963"/>
                    <a:pt x="28064" y="1418"/>
                    <a:pt x="29495" y="1418"/>
                  </a:cubicBezTo>
                  <a:close/>
                  <a:moveTo>
                    <a:pt x="23536" y="11546"/>
                  </a:moveTo>
                  <a:cubicBezTo>
                    <a:pt x="24613" y="11546"/>
                    <a:pt x="25541" y="12952"/>
                    <a:pt x="24537" y="13956"/>
                  </a:cubicBezTo>
                  <a:lnTo>
                    <a:pt x="15454" y="23039"/>
                  </a:lnTo>
                  <a:lnTo>
                    <a:pt x="14639" y="23854"/>
                  </a:lnTo>
                  <a:cubicBezTo>
                    <a:pt x="14336" y="24157"/>
                    <a:pt x="13997" y="24284"/>
                    <a:pt x="13670" y="24284"/>
                  </a:cubicBezTo>
                  <a:cubicBezTo>
                    <a:pt x="12587" y="24284"/>
                    <a:pt x="11647" y="22883"/>
                    <a:pt x="12667" y="21863"/>
                  </a:cubicBezTo>
                  <a:lnTo>
                    <a:pt x="22565" y="11984"/>
                  </a:lnTo>
                  <a:cubicBezTo>
                    <a:pt x="22869" y="11675"/>
                    <a:pt x="23210" y="11546"/>
                    <a:pt x="23536" y="11546"/>
                  </a:cubicBezTo>
                  <a:close/>
                  <a:moveTo>
                    <a:pt x="10847" y="22678"/>
                  </a:moveTo>
                  <a:lnTo>
                    <a:pt x="10847" y="22678"/>
                  </a:lnTo>
                  <a:cubicBezTo>
                    <a:pt x="10790" y="23494"/>
                    <a:pt x="11093" y="24271"/>
                    <a:pt x="11662" y="24840"/>
                  </a:cubicBezTo>
                  <a:cubicBezTo>
                    <a:pt x="12186" y="25363"/>
                    <a:pt x="12886" y="25662"/>
                    <a:pt x="13629" y="25662"/>
                  </a:cubicBezTo>
                  <a:cubicBezTo>
                    <a:pt x="13694" y="25662"/>
                    <a:pt x="13759" y="25660"/>
                    <a:pt x="13824" y="25655"/>
                  </a:cubicBezTo>
                  <a:lnTo>
                    <a:pt x="13824" y="25655"/>
                  </a:lnTo>
                  <a:lnTo>
                    <a:pt x="9159" y="30320"/>
                  </a:lnTo>
                  <a:cubicBezTo>
                    <a:pt x="8752" y="30727"/>
                    <a:pt x="8216" y="30931"/>
                    <a:pt x="7678" y="30931"/>
                  </a:cubicBezTo>
                  <a:cubicBezTo>
                    <a:pt x="7140" y="30931"/>
                    <a:pt x="6599" y="30727"/>
                    <a:pt x="6182" y="30320"/>
                  </a:cubicBezTo>
                  <a:cubicBezTo>
                    <a:pt x="5367" y="29485"/>
                    <a:pt x="5367" y="28158"/>
                    <a:pt x="6182" y="27343"/>
                  </a:cubicBezTo>
                  <a:lnTo>
                    <a:pt x="10847" y="22678"/>
                  </a:lnTo>
                  <a:close/>
                  <a:moveTo>
                    <a:pt x="13148" y="17761"/>
                  </a:moveTo>
                  <a:cubicBezTo>
                    <a:pt x="13632" y="17761"/>
                    <a:pt x="14120" y="17825"/>
                    <a:pt x="14601" y="17957"/>
                  </a:cubicBezTo>
                  <a:lnTo>
                    <a:pt x="12667" y="19891"/>
                  </a:lnTo>
                  <a:cubicBezTo>
                    <a:pt x="11909" y="20005"/>
                    <a:pt x="11226" y="20346"/>
                    <a:pt x="10676" y="20877"/>
                  </a:cubicBezTo>
                  <a:lnTo>
                    <a:pt x="5215" y="26357"/>
                  </a:lnTo>
                  <a:cubicBezTo>
                    <a:pt x="3926" y="27741"/>
                    <a:pt x="3964" y="29884"/>
                    <a:pt x="5310" y="31211"/>
                  </a:cubicBezTo>
                  <a:cubicBezTo>
                    <a:pt x="5991" y="31892"/>
                    <a:pt x="6886" y="32233"/>
                    <a:pt x="7783" y="32233"/>
                  </a:cubicBezTo>
                  <a:cubicBezTo>
                    <a:pt x="8635" y="32233"/>
                    <a:pt x="9490" y="31925"/>
                    <a:pt x="10164" y="31306"/>
                  </a:cubicBezTo>
                  <a:lnTo>
                    <a:pt x="15625" y="25826"/>
                  </a:lnTo>
                  <a:cubicBezTo>
                    <a:pt x="16156" y="25295"/>
                    <a:pt x="16516" y="24593"/>
                    <a:pt x="16611" y="23854"/>
                  </a:cubicBezTo>
                  <a:lnTo>
                    <a:pt x="18564" y="21901"/>
                  </a:lnTo>
                  <a:lnTo>
                    <a:pt x="18564" y="21901"/>
                  </a:lnTo>
                  <a:cubicBezTo>
                    <a:pt x="19076" y="23835"/>
                    <a:pt x="18526" y="25902"/>
                    <a:pt x="17104" y="27324"/>
                  </a:cubicBezTo>
                  <a:lnTo>
                    <a:pt x="17123" y="27324"/>
                  </a:lnTo>
                  <a:lnTo>
                    <a:pt x="11643" y="32785"/>
                  </a:lnTo>
                  <a:cubicBezTo>
                    <a:pt x="10553" y="33875"/>
                    <a:pt x="9121" y="34420"/>
                    <a:pt x="7690" y="34420"/>
                  </a:cubicBezTo>
                  <a:cubicBezTo>
                    <a:pt x="6258" y="34420"/>
                    <a:pt x="4827" y="33875"/>
                    <a:pt x="3736" y="32785"/>
                  </a:cubicBezTo>
                  <a:cubicBezTo>
                    <a:pt x="1537" y="30604"/>
                    <a:pt x="1537" y="27058"/>
                    <a:pt x="3736" y="24878"/>
                  </a:cubicBezTo>
                  <a:lnTo>
                    <a:pt x="9197" y="19398"/>
                  </a:lnTo>
                  <a:cubicBezTo>
                    <a:pt x="10265" y="18344"/>
                    <a:pt x="11687" y="17761"/>
                    <a:pt x="13148" y="17761"/>
                  </a:cubicBezTo>
                  <a:close/>
                  <a:moveTo>
                    <a:pt x="29514" y="0"/>
                  </a:moveTo>
                  <a:cubicBezTo>
                    <a:pt x="27727" y="0"/>
                    <a:pt x="25940" y="683"/>
                    <a:pt x="24575" y="2048"/>
                  </a:cubicBezTo>
                  <a:lnTo>
                    <a:pt x="19095" y="7528"/>
                  </a:lnTo>
                  <a:cubicBezTo>
                    <a:pt x="17123" y="9500"/>
                    <a:pt x="16516" y="12439"/>
                    <a:pt x="17521" y="15037"/>
                  </a:cubicBezTo>
                  <a:lnTo>
                    <a:pt x="15720" y="16838"/>
                  </a:lnTo>
                  <a:cubicBezTo>
                    <a:pt x="14890" y="16517"/>
                    <a:pt x="14025" y="16360"/>
                    <a:pt x="13168" y="16360"/>
                  </a:cubicBezTo>
                  <a:cubicBezTo>
                    <a:pt x="11342" y="16360"/>
                    <a:pt x="9553" y="17070"/>
                    <a:pt x="8211" y="18412"/>
                  </a:cubicBezTo>
                  <a:lnTo>
                    <a:pt x="2731" y="23892"/>
                  </a:lnTo>
                  <a:cubicBezTo>
                    <a:pt x="1" y="26622"/>
                    <a:pt x="1" y="31040"/>
                    <a:pt x="2731" y="33771"/>
                  </a:cubicBezTo>
                  <a:cubicBezTo>
                    <a:pt x="4097" y="35136"/>
                    <a:pt x="5888" y="35819"/>
                    <a:pt x="7680" y="35819"/>
                  </a:cubicBezTo>
                  <a:cubicBezTo>
                    <a:pt x="9472" y="35819"/>
                    <a:pt x="11264" y="35136"/>
                    <a:pt x="12629" y="33771"/>
                  </a:cubicBezTo>
                  <a:lnTo>
                    <a:pt x="18109" y="28310"/>
                  </a:lnTo>
                  <a:cubicBezTo>
                    <a:pt x="20062" y="26338"/>
                    <a:pt x="20688" y="23399"/>
                    <a:pt x="19664" y="20801"/>
                  </a:cubicBezTo>
                  <a:lnTo>
                    <a:pt x="21484" y="18981"/>
                  </a:lnTo>
                  <a:cubicBezTo>
                    <a:pt x="22316" y="19309"/>
                    <a:pt x="23184" y="19468"/>
                    <a:pt x="24043" y="19468"/>
                  </a:cubicBezTo>
                  <a:cubicBezTo>
                    <a:pt x="25866" y="19468"/>
                    <a:pt x="27653" y="18753"/>
                    <a:pt x="28993" y="17426"/>
                  </a:cubicBezTo>
                  <a:lnTo>
                    <a:pt x="34454" y="11946"/>
                  </a:lnTo>
                  <a:cubicBezTo>
                    <a:pt x="37184" y="9216"/>
                    <a:pt x="37184" y="4798"/>
                    <a:pt x="34454" y="2048"/>
                  </a:cubicBezTo>
                  <a:cubicBezTo>
                    <a:pt x="33089" y="683"/>
                    <a:pt x="31302" y="0"/>
                    <a:pt x="29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102;p50">
              <a:extLst>
                <a:ext uri="{FF2B5EF4-FFF2-40B4-BE49-F238E27FC236}">
                  <a16:creationId xmlns:a16="http://schemas.microsoft.com/office/drawing/2014/main" id="{4DAFBD50-8345-42A4-9295-FA1AEEEFEAA4}"/>
                </a:ext>
              </a:extLst>
            </p:cNvPr>
            <p:cNvSpPr/>
            <p:nvPr/>
          </p:nvSpPr>
          <p:spPr>
            <a:xfrm>
              <a:off x="7640388" y="5319875"/>
              <a:ext cx="117775" cy="109200"/>
            </a:xfrm>
            <a:custGeom>
              <a:avLst/>
              <a:gdLst/>
              <a:ahLst/>
              <a:cxnLst/>
              <a:rect l="l" t="t" r="r" b="b"/>
              <a:pathLst>
                <a:path w="4711" h="4368" extrusionOk="0">
                  <a:moveTo>
                    <a:pt x="988" y="0"/>
                  </a:moveTo>
                  <a:cubicBezTo>
                    <a:pt x="452" y="0"/>
                    <a:pt x="0" y="680"/>
                    <a:pt x="482" y="1191"/>
                  </a:cubicBezTo>
                  <a:lnTo>
                    <a:pt x="3459" y="4168"/>
                  </a:lnTo>
                  <a:cubicBezTo>
                    <a:pt x="3592" y="4301"/>
                    <a:pt x="3767" y="4367"/>
                    <a:pt x="3945" y="4367"/>
                  </a:cubicBezTo>
                  <a:cubicBezTo>
                    <a:pt x="4123" y="4367"/>
                    <a:pt x="4303" y="4301"/>
                    <a:pt x="4445" y="4168"/>
                  </a:cubicBezTo>
                  <a:cubicBezTo>
                    <a:pt x="4711" y="3884"/>
                    <a:pt x="4711" y="3447"/>
                    <a:pt x="4445" y="3182"/>
                  </a:cubicBezTo>
                  <a:lnTo>
                    <a:pt x="1468" y="205"/>
                  </a:lnTo>
                  <a:cubicBezTo>
                    <a:pt x="1316" y="61"/>
                    <a:pt x="1148" y="0"/>
                    <a:pt x="9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103;p50">
              <a:extLst>
                <a:ext uri="{FF2B5EF4-FFF2-40B4-BE49-F238E27FC236}">
                  <a16:creationId xmlns:a16="http://schemas.microsoft.com/office/drawing/2014/main" id="{1572ABDD-A057-49B0-9769-E125588CE862}"/>
                </a:ext>
              </a:extLst>
            </p:cNvPr>
            <p:cNvSpPr/>
            <p:nvPr/>
          </p:nvSpPr>
          <p:spPr>
            <a:xfrm>
              <a:off x="7557613" y="5481425"/>
              <a:ext cx="142250" cy="35100"/>
            </a:xfrm>
            <a:custGeom>
              <a:avLst/>
              <a:gdLst/>
              <a:ahLst/>
              <a:cxnLst/>
              <a:rect l="l" t="t" r="r" b="b"/>
              <a:pathLst>
                <a:path w="5690" h="1404" extrusionOk="0">
                  <a:moveTo>
                    <a:pt x="1" y="702"/>
                  </a:moveTo>
                  <a:lnTo>
                    <a:pt x="1" y="721"/>
                  </a:lnTo>
                  <a:cubicBezTo>
                    <a:pt x="1" y="716"/>
                    <a:pt x="1" y="710"/>
                    <a:pt x="1" y="705"/>
                  </a:cubicBezTo>
                  <a:lnTo>
                    <a:pt x="1" y="705"/>
                  </a:lnTo>
                  <a:cubicBezTo>
                    <a:pt x="1" y="704"/>
                    <a:pt x="1" y="703"/>
                    <a:pt x="1" y="702"/>
                  </a:cubicBezTo>
                  <a:close/>
                  <a:moveTo>
                    <a:pt x="721" y="0"/>
                  </a:moveTo>
                  <a:cubicBezTo>
                    <a:pt x="328" y="0"/>
                    <a:pt x="9" y="314"/>
                    <a:pt x="1" y="705"/>
                  </a:cubicBezTo>
                  <a:lnTo>
                    <a:pt x="1" y="705"/>
                  </a:lnTo>
                  <a:cubicBezTo>
                    <a:pt x="22" y="1083"/>
                    <a:pt x="324" y="1403"/>
                    <a:pt x="721" y="1403"/>
                  </a:cubicBezTo>
                  <a:lnTo>
                    <a:pt x="4912" y="1403"/>
                  </a:lnTo>
                  <a:cubicBezTo>
                    <a:pt x="5689" y="1252"/>
                    <a:pt x="5689" y="152"/>
                    <a:pt x="49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104;p50">
              <a:extLst>
                <a:ext uri="{FF2B5EF4-FFF2-40B4-BE49-F238E27FC236}">
                  <a16:creationId xmlns:a16="http://schemas.microsoft.com/office/drawing/2014/main" id="{1940F4BE-A9D5-40B2-BF8A-E2C975B945B9}"/>
                </a:ext>
              </a:extLst>
            </p:cNvPr>
            <p:cNvSpPr/>
            <p:nvPr/>
          </p:nvSpPr>
          <p:spPr>
            <a:xfrm>
              <a:off x="7808863" y="5233150"/>
              <a:ext cx="35100" cy="137250"/>
            </a:xfrm>
            <a:custGeom>
              <a:avLst/>
              <a:gdLst/>
              <a:ahLst/>
              <a:cxnLst/>
              <a:rect l="l" t="t" r="r" b="b"/>
              <a:pathLst>
                <a:path w="1404" h="5490" extrusionOk="0">
                  <a:moveTo>
                    <a:pt x="695" y="0"/>
                  </a:moveTo>
                  <a:cubicBezTo>
                    <a:pt x="380" y="0"/>
                    <a:pt x="67" y="195"/>
                    <a:pt x="0" y="583"/>
                  </a:cubicBezTo>
                  <a:lnTo>
                    <a:pt x="0" y="4793"/>
                  </a:lnTo>
                  <a:cubicBezTo>
                    <a:pt x="0" y="5257"/>
                    <a:pt x="351" y="5490"/>
                    <a:pt x="702" y="5490"/>
                  </a:cubicBezTo>
                  <a:cubicBezTo>
                    <a:pt x="1053" y="5490"/>
                    <a:pt x="1404" y="5257"/>
                    <a:pt x="1404" y="4793"/>
                  </a:cubicBezTo>
                  <a:lnTo>
                    <a:pt x="1404" y="583"/>
                  </a:lnTo>
                  <a:cubicBezTo>
                    <a:pt x="1328" y="195"/>
                    <a:pt x="1010" y="0"/>
                    <a:pt x="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105;p50">
              <a:extLst>
                <a:ext uri="{FF2B5EF4-FFF2-40B4-BE49-F238E27FC236}">
                  <a16:creationId xmlns:a16="http://schemas.microsoft.com/office/drawing/2014/main" id="{BAEA0A87-E23C-4027-AE13-EBE0267B1906}"/>
                </a:ext>
              </a:extLst>
            </p:cNvPr>
            <p:cNvSpPr/>
            <p:nvPr/>
          </p:nvSpPr>
          <p:spPr>
            <a:xfrm>
              <a:off x="8066263" y="5740475"/>
              <a:ext cx="117475" cy="108950"/>
            </a:xfrm>
            <a:custGeom>
              <a:avLst/>
              <a:gdLst/>
              <a:ahLst/>
              <a:cxnLst/>
              <a:rect l="l" t="t" r="r" b="b"/>
              <a:pathLst>
                <a:path w="4699" h="4358" extrusionOk="0">
                  <a:moveTo>
                    <a:pt x="759" y="1"/>
                  </a:moveTo>
                  <a:cubicBezTo>
                    <a:pt x="579" y="1"/>
                    <a:pt x="399" y="67"/>
                    <a:pt x="266" y="200"/>
                  </a:cubicBezTo>
                  <a:cubicBezTo>
                    <a:pt x="1" y="465"/>
                    <a:pt x="1" y="920"/>
                    <a:pt x="266" y="1186"/>
                  </a:cubicBezTo>
                  <a:lnTo>
                    <a:pt x="3243" y="4163"/>
                  </a:lnTo>
                  <a:cubicBezTo>
                    <a:pt x="3388" y="4300"/>
                    <a:pt x="3549" y="4357"/>
                    <a:pt x="3704" y="4357"/>
                  </a:cubicBezTo>
                  <a:cubicBezTo>
                    <a:pt x="4236" y="4357"/>
                    <a:pt x="4699" y="3676"/>
                    <a:pt x="4229" y="3177"/>
                  </a:cubicBezTo>
                  <a:lnTo>
                    <a:pt x="1252" y="200"/>
                  </a:lnTo>
                  <a:cubicBezTo>
                    <a:pt x="1119" y="67"/>
                    <a:pt x="939" y="1"/>
                    <a:pt x="7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106;p50">
              <a:extLst>
                <a:ext uri="{FF2B5EF4-FFF2-40B4-BE49-F238E27FC236}">
                  <a16:creationId xmlns:a16="http://schemas.microsoft.com/office/drawing/2014/main" id="{328F7F42-194A-48C4-AB1E-5E5D82600F12}"/>
                </a:ext>
              </a:extLst>
            </p:cNvPr>
            <p:cNvSpPr/>
            <p:nvPr/>
          </p:nvSpPr>
          <p:spPr>
            <a:xfrm>
              <a:off x="7981888" y="5802000"/>
              <a:ext cx="35100" cy="134050"/>
            </a:xfrm>
            <a:custGeom>
              <a:avLst/>
              <a:gdLst/>
              <a:ahLst/>
              <a:cxnLst/>
              <a:rect l="l" t="t" r="r" b="b"/>
              <a:pathLst>
                <a:path w="1404" h="5362" extrusionOk="0">
                  <a:moveTo>
                    <a:pt x="709" y="0"/>
                  </a:moveTo>
                  <a:cubicBezTo>
                    <a:pt x="394" y="0"/>
                    <a:pt x="76" y="194"/>
                    <a:pt x="0" y="583"/>
                  </a:cubicBezTo>
                  <a:lnTo>
                    <a:pt x="0" y="4793"/>
                  </a:lnTo>
                  <a:cubicBezTo>
                    <a:pt x="76" y="5172"/>
                    <a:pt x="394" y="5361"/>
                    <a:pt x="709" y="5361"/>
                  </a:cubicBezTo>
                  <a:cubicBezTo>
                    <a:pt x="1024" y="5361"/>
                    <a:pt x="1337" y="5172"/>
                    <a:pt x="1404" y="4793"/>
                  </a:cubicBezTo>
                  <a:lnTo>
                    <a:pt x="1404" y="583"/>
                  </a:lnTo>
                  <a:cubicBezTo>
                    <a:pt x="1337" y="194"/>
                    <a:pt x="1024" y="0"/>
                    <a:pt x="7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107;p50">
              <a:extLst>
                <a:ext uri="{FF2B5EF4-FFF2-40B4-BE49-F238E27FC236}">
                  <a16:creationId xmlns:a16="http://schemas.microsoft.com/office/drawing/2014/main" id="{E2BDE1FB-4B38-42F0-B310-97317A0D78E4}"/>
                </a:ext>
              </a:extLst>
            </p:cNvPr>
            <p:cNvSpPr/>
            <p:nvPr/>
          </p:nvSpPr>
          <p:spPr>
            <a:xfrm>
              <a:off x="8123138" y="5654175"/>
              <a:ext cx="143200" cy="35650"/>
            </a:xfrm>
            <a:custGeom>
              <a:avLst/>
              <a:gdLst/>
              <a:ahLst/>
              <a:cxnLst/>
              <a:rect l="l" t="t" r="r" b="b"/>
              <a:pathLst>
                <a:path w="5728" h="1426" extrusionOk="0">
                  <a:moveTo>
                    <a:pt x="713" y="1"/>
                  </a:moveTo>
                  <a:cubicBezTo>
                    <a:pt x="328" y="1"/>
                    <a:pt x="1" y="318"/>
                    <a:pt x="1" y="713"/>
                  </a:cubicBezTo>
                  <a:cubicBezTo>
                    <a:pt x="1" y="1123"/>
                    <a:pt x="325" y="1425"/>
                    <a:pt x="708" y="1425"/>
                  </a:cubicBezTo>
                  <a:cubicBezTo>
                    <a:pt x="750" y="1425"/>
                    <a:pt x="792" y="1422"/>
                    <a:pt x="835" y="1414"/>
                  </a:cubicBezTo>
                  <a:lnTo>
                    <a:pt x="5026" y="1414"/>
                  </a:lnTo>
                  <a:cubicBezTo>
                    <a:pt x="5424" y="1414"/>
                    <a:pt x="5727" y="1092"/>
                    <a:pt x="5727" y="713"/>
                  </a:cubicBezTo>
                  <a:cubicBezTo>
                    <a:pt x="5727" y="334"/>
                    <a:pt x="5424" y="30"/>
                    <a:pt x="5026" y="11"/>
                  </a:cubicBezTo>
                  <a:lnTo>
                    <a:pt x="835" y="11"/>
                  </a:lnTo>
                  <a:cubicBezTo>
                    <a:pt x="794" y="4"/>
                    <a:pt x="753" y="1"/>
                    <a:pt x="7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2799;p50">
            <a:extLst>
              <a:ext uri="{FF2B5EF4-FFF2-40B4-BE49-F238E27FC236}">
                <a16:creationId xmlns:a16="http://schemas.microsoft.com/office/drawing/2014/main" id="{C0089CA8-DA6A-42FE-81E9-2A1BDEC852BF}"/>
              </a:ext>
            </a:extLst>
          </p:cNvPr>
          <p:cNvGrpSpPr/>
          <p:nvPr/>
        </p:nvGrpSpPr>
        <p:grpSpPr>
          <a:xfrm>
            <a:off x="2307132" y="3332516"/>
            <a:ext cx="365777" cy="340219"/>
            <a:chOff x="3281338" y="3217425"/>
            <a:chExt cx="520975" cy="488750"/>
          </a:xfrm>
        </p:grpSpPr>
        <p:sp>
          <p:nvSpPr>
            <p:cNvPr id="113" name="Google Shape;2800;p50">
              <a:extLst>
                <a:ext uri="{FF2B5EF4-FFF2-40B4-BE49-F238E27FC236}">
                  <a16:creationId xmlns:a16="http://schemas.microsoft.com/office/drawing/2014/main" id="{00174275-DBB9-4DC8-9CC0-27D72C725818}"/>
                </a:ext>
              </a:extLst>
            </p:cNvPr>
            <p:cNvSpPr/>
            <p:nvPr/>
          </p:nvSpPr>
          <p:spPr>
            <a:xfrm>
              <a:off x="3474738" y="3492350"/>
              <a:ext cx="317625" cy="203400"/>
            </a:xfrm>
            <a:custGeom>
              <a:avLst/>
              <a:gdLst/>
              <a:ahLst/>
              <a:cxnLst/>
              <a:rect l="l" t="t" r="r" b="b"/>
              <a:pathLst>
                <a:path w="12705" h="8136" extrusionOk="0">
                  <a:moveTo>
                    <a:pt x="11922" y="0"/>
                  </a:moveTo>
                  <a:cubicBezTo>
                    <a:pt x="11911" y="0"/>
                    <a:pt x="11900" y="1"/>
                    <a:pt x="11889" y="1"/>
                  </a:cubicBezTo>
                  <a:lnTo>
                    <a:pt x="0" y="1"/>
                  </a:lnTo>
                  <a:lnTo>
                    <a:pt x="0" y="8136"/>
                  </a:lnTo>
                  <a:lnTo>
                    <a:pt x="11889" y="8136"/>
                  </a:lnTo>
                  <a:cubicBezTo>
                    <a:pt x="12344" y="8136"/>
                    <a:pt x="12705" y="7775"/>
                    <a:pt x="12705" y="7320"/>
                  </a:cubicBezTo>
                  <a:lnTo>
                    <a:pt x="12705" y="816"/>
                  </a:lnTo>
                  <a:cubicBezTo>
                    <a:pt x="12705" y="372"/>
                    <a:pt x="12361" y="0"/>
                    <a:pt x="11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801;p50">
              <a:extLst>
                <a:ext uri="{FF2B5EF4-FFF2-40B4-BE49-F238E27FC236}">
                  <a16:creationId xmlns:a16="http://schemas.microsoft.com/office/drawing/2014/main" id="{0CFABC97-4257-4FFF-AB88-D3A9D508E673}"/>
                </a:ext>
              </a:extLst>
            </p:cNvPr>
            <p:cNvSpPr/>
            <p:nvPr/>
          </p:nvSpPr>
          <p:spPr>
            <a:xfrm>
              <a:off x="3474738" y="3227375"/>
              <a:ext cx="317625" cy="203875"/>
            </a:xfrm>
            <a:custGeom>
              <a:avLst/>
              <a:gdLst/>
              <a:ahLst/>
              <a:cxnLst/>
              <a:rect l="l" t="t" r="r" b="b"/>
              <a:pathLst>
                <a:path w="12705" h="8155" extrusionOk="0">
                  <a:moveTo>
                    <a:pt x="0" y="1"/>
                  </a:moveTo>
                  <a:lnTo>
                    <a:pt x="0" y="8154"/>
                  </a:lnTo>
                  <a:lnTo>
                    <a:pt x="11889" y="8154"/>
                  </a:lnTo>
                  <a:cubicBezTo>
                    <a:pt x="12344" y="8154"/>
                    <a:pt x="12705" y="7775"/>
                    <a:pt x="12705" y="7339"/>
                  </a:cubicBezTo>
                  <a:lnTo>
                    <a:pt x="12705" y="816"/>
                  </a:lnTo>
                  <a:cubicBezTo>
                    <a:pt x="12705" y="361"/>
                    <a:pt x="12344" y="1"/>
                    <a:pt x="118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802;p50">
              <a:extLst>
                <a:ext uri="{FF2B5EF4-FFF2-40B4-BE49-F238E27FC236}">
                  <a16:creationId xmlns:a16="http://schemas.microsoft.com/office/drawing/2014/main" id="{9EE06F1E-9ED0-4EC9-B4D9-98AB912A19E2}"/>
                </a:ext>
              </a:extLst>
            </p:cNvPr>
            <p:cNvSpPr/>
            <p:nvPr/>
          </p:nvSpPr>
          <p:spPr>
            <a:xfrm>
              <a:off x="3694688" y="3288525"/>
              <a:ext cx="47300" cy="40650"/>
            </a:xfrm>
            <a:custGeom>
              <a:avLst/>
              <a:gdLst/>
              <a:ahLst/>
              <a:cxnLst/>
              <a:rect l="l" t="t" r="r" b="b"/>
              <a:pathLst>
                <a:path w="1892" h="1626" extrusionOk="0">
                  <a:moveTo>
                    <a:pt x="838" y="0"/>
                  </a:moveTo>
                  <a:cubicBezTo>
                    <a:pt x="831" y="0"/>
                    <a:pt x="823" y="0"/>
                    <a:pt x="816" y="1"/>
                  </a:cubicBezTo>
                  <a:cubicBezTo>
                    <a:pt x="361" y="1"/>
                    <a:pt x="0" y="361"/>
                    <a:pt x="0" y="816"/>
                  </a:cubicBezTo>
                  <a:cubicBezTo>
                    <a:pt x="0" y="1303"/>
                    <a:pt x="399" y="1625"/>
                    <a:pt x="815" y="1625"/>
                  </a:cubicBezTo>
                  <a:cubicBezTo>
                    <a:pt x="1015" y="1625"/>
                    <a:pt x="1219" y="1551"/>
                    <a:pt x="1385" y="1385"/>
                  </a:cubicBezTo>
                  <a:cubicBezTo>
                    <a:pt x="1891" y="878"/>
                    <a:pt x="1544" y="0"/>
                    <a:pt x="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803;p50">
              <a:extLst>
                <a:ext uri="{FF2B5EF4-FFF2-40B4-BE49-F238E27FC236}">
                  <a16:creationId xmlns:a16="http://schemas.microsoft.com/office/drawing/2014/main" id="{6BCAEEA7-7068-4EBB-9169-53940625878B}"/>
                </a:ext>
              </a:extLst>
            </p:cNvPr>
            <p:cNvSpPr/>
            <p:nvPr/>
          </p:nvSpPr>
          <p:spPr>
            <a:xfrm>
              <a:off x="3613163" y="3288525"/>
              <a:ext cx="47275" cy="40650"/>
            </a:xfrm>
            <a:custGeom>
              <a:avLst/>
              <a:gdLst/>
              <a:ahLst/>
              <a:cxnLst/>
              <a:rect l="l" t="t" r="r" b="b"/>
              <a:pathLst>
                <a:path w="1891" h="1626" extrusionOk="0">
                  <a:moveTo>
                    <a:pt x="838" y="0"/>
                  </a:moveTo>
                  <a:cubicBezTo>
                    <a:pt x="831" y="0"/>
                    <a:pt x="823" y="0"/>
                    <a:pt x="815" y="1"/>
                  </a:cubicBezTo>
                  <a:cubicBezTo>
                    <a:pt x="360" y="1"/>
                    <a:pt x="0" y="361"/>
                    <a:pt x="0" y="816"/>
                  </a:cubicBezTo>
                  <a:cubicBezTo>
                    <a:pt x="0" y="1303"/>
                    <a:pt x="398" y="1625"/>
                    <a:pt x="814" y="1625"/>
                  </a:cubicBezTo>
                  <a:cubicBezTo>
                    <a:pt x="1014" y="1625"/>
                    <a:pt x="1218" y="1551"/>
                    <a:pt x="1384" y="1385"/>
                  </a:cubicBezTo>
                  <a:cubicBezTo>
                    <a:pt x="1891" y="878"/>
                    <a:pt x="1543" y="0"/>
                    <a:pt x="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804;p50">
              <a:extLst>
                <a:ext uri="{FF2B5EF4-FFF2-40B4-BE49-F238E27FC236}">
                  <a16:creationId xmlns:a16="http://schemas.microsoft.com/office/drawing/2014/main" id="{05211C24-4E33-4B4C-8802-57EC28F6F193}"/>
                </a:ext>
              </a:extLst>
            </p:cNvPr>
            <p:cNvSpPr/>
            <p:nvPr/>
          </p:nvSpPr>
          <p:spPr>
            <a:xfrm>
              <a:off x="3613163" y="3553050"/>
              <a:ext cx="47425" cy="41075"/>
            </a:xfrm>
            <a:custGeom>
              <a:avLst/>
              <a:gdLst/>
              <a:ahLst/>
              <a:cxnLst/>
              <a:rect l="l" t="t" r="r" b="b"/>
              <a:pathLst>
                <a:path w="1897" h="1643" extrusionOk="0">
                  <a:moveTo>
                    <a:pt x="815" y="0"/>
                  </a:moveTo>
                  <a:cubicBezTo>
                    <a:pt x="360" y="0"/>
                    <a:pt x="0" y="379"/>
                    <a:pt x="0" y="815"/>
                  </a:cubicBezTo>
                  <a:cubicBezTo>
                    <a:pt x="0" y="1316"/>
                    <a:pt x="400" y="1643"/>
                    <a:pt x="817" y="1643"/>
                  </a:cubicBezTo>
                  <a:cubicBezTo>
                    <a:pt x="1016" y="1643"/>
                    <a:pt x="1219" y="1569"/>
                    <a:pt x="1384" y="1403"/>
                  </a:cubicBezTo>
                  <a:cubicBezTo>
                    <a:pt x="1896" y="891"/>
                    <a:pt x="1536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805;p50">
              <a:extLst>
                <a:ext uri="{FF2B5EF4-FFF2-40B4-BE49-F238E27FC236}">
                  <a16:creationId xmlns:a16="http://schemas.microsoft.com/office/drawing/2014/main" id="{89C71FED-9C2F-459D-AAEF-5933CBE7DE32}"/>
                </a:ext>
              </a:extLst>
            </p:cNvPr>
            <p:cNvSpPr/>
            <p:nvPr/>
          </p:nvSpPr>
          <p:spPr>
            <a:xfrm>
              <a:off x="3531613" y="3288525"/>
              <a:ext cx="47425" cy="40650"/>
            </a:xfrm>
            <a:custGeom>
              <a:avLst/>
              <a:gdLst/>
              <a:ahLst/>
              <a:cxnLst/>
              <a:rect l="l" t="t" r="r" b="b"/>
              <a:pathLst>
                <a:path w="1897" h="1626" extrusionOk="0">
                  <a:moveTo>
                    <a:pt x="816" y="1"/>
                  </a:moveTo>
                  <a:cubicBezTo>
                    <a:pt x="361" y="1"/>
                    <a:pt x="1" y="361"/>
                    <a:pt x="1" y="816"/>
                  </a:cubicBezTo>
                  <a:cubicBezTo>
                    <a:pt x="1" y="1303"/>
                    <a:pt x="399" y="1625"/>
                    <a:pt x="815" y="1625"/>
                  </a:cubicBezTo>
                  <a:cubicBezTo>
                    <a:pt x="1015" y="1625"/>
                    <a:pt x="1219" y="1551"/>
                    <a:pt x="1385" y="1385"/>
                  </a:cubicBezTo>
                  <a:cubicBezTo>
                    <a:pt x="1897" y="873"/>
                    <a:pt x="1537" y="1"/>
                    <a:pt x="8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806;p50">
              <a:extLst>
                <a:ext uri="{FF2B5EF4-FFF2-40B4-BE49-F238E27FC236}">
                  <a16:creationId xmlns:a16="http://schemas.microsoft.com/office/drawing/2014/main" id="{69508704-4796-4A1E-83D6-B97FAF0B59B7}"/>
                </a:ext>
              </a:extLst>
            </p:cNvPr>
            <p:cNvSpPr/>
            <p:nvPr/>
          </p:nvSpPr>
          <p:spPr>
            <a:xfrm>
              <a:off x="3531613" y="3553050"/>
              <a:ext cx="47425" cy="41075"/>
            </a:xfrm>
            <a:custGeom>
              <a:avLst/>
              <a:gdLst/>
              <a:ahLst/>
              <a:cxnLst/>
              <a:rect l="l" t="t" r="r" b="b"/>
              <a:pathLst>
                <a:path w="1897" h="1643" extrusionOk="0">
                  <a:moveTo>
                    <a:pt x="816" y="0"/>
                  </a:moveTo>
                  <a:cubicBezTo>
                    <a:pt x="361" y="0"/>
                    <a:pt x="1" y="379"/>
                    <a:pt x="1" y="815"/>
                  </a:cubicBezTo>
                  <a:cubicBezTo>
                    <a:pt x="1" y="1316"/>
                    <a:pt x="401" y="1643"/>
                    <a:pt x="818" y="1643"/>
                  </a:cubicBezTo>
                  <a:cubicBezTo>
                    <a:pt x="1017" y="1643"/>
                    <a:pt x="1220" y="1569"/>
                    <a:pt x="1385" y="1403"/>
                  </a:cubicBezTo>
                  <a:cubicBezTo>
                    <a:pt x="1897" y="891"/>
                    <a:pt x="1537" y="0"/>
                    <a:pt x="8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807;p50">
              <a:extLst>
                <a:ext uri="{FF2B5EF4-FFF2-40B4-BE49-F238E27FC236}">
                  <a16:creationId xmlns:a16="http://schemas.microsoft.com/office/drawing/2014/main" id="{8AD14840-182A-4ECE-BDEA-97766272EC71}"/>
                </a:ext>
              </a:extLst>
            </p:cNvPr>
            <p:cNvSpPr/>
            <p:nvPr/>
          </p:nvSpPr>
          <p:spPr>
            <a:xfrm>
              <a:off x="3291288" y="3492375"/>
              <a:ext cx="183475" cy="203375"/>
            </a:xfrm>
            <a:custGeom>
              <a:avLst/>
              <a:gdLst/>
              <a:ahLst/>
              <a:cxnLst/>
              <a:rect l="l" t="t" r="r" b="b"/>
              <a:pathLst>
                <a:path w="7339" h="8135" extrusionOk="0">
                  <a:moveTo>
                    <a:pt x="816" y="0"/>
                  </a:moveTo>
                  <a:cubicBezTo>
                    <a:pt x="361" y="0"/>
                    <a:pt x="0" y="360"/>
                    <a:pt x="0" y="815"/>
                  </a:cubicBezTo>
                  <a:lnTo>
                    <a:pt x="0" y="7319"/>
                  </a:lnTo>
                  <a:cubicBezTo>
                    <a:pt x="0" y="7774"/>
                    <a:pt x="361" y="8135"/>
                    <a:pt x="816" y="8135"/>
                  </a:cubicBezTo>
                  <a:lnTo>
                    <a:pt x="7338" y="8135"/>
                  </a:lnTo>
                  <a:lnTo>
                    <a:pt x="73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808;p50">
              <a:extLst>
                <a:ext uri="{FF2B5EF4-FFF2-40B4-BE49-F238E27FC236}">
                  <a16:creationId xmlns:a16="http://schemas.microsoft.com/office/drawing/2014/main" id="{37F41793-5540-4CFF-AD37-501D46574367}"/>
                </a:ext>
              </a:extLst>
            </p:cNvPr>
            <p:cNvSpPr/>
            <p:nvPr/>
          </p:nvSpPr>
          <p:spPr>
            <a:xfrm>
              <a:off x="3291288" y="3227375"/>
              <a:ext cx="183475" cy="203875"/>
            </a:xfrm>
            <a:custGeom>
              <a:avLst/>
              <a:gdLst/>
              <a:ahLst/>
              <a:cxnLst/>
              <a:rect l="l" t="t" r="r" b="b"/>
              <a:pathLst>
                <a:path w="7339" h="8155" extrusionOk="0">
                  <a:moveTo>
                    <a:pt x="816" y="1"/>
                  </a:moveTo>
                  <a:cubicBezTo>
                    <a:pt x="361" y="1"/>
                    <a:pt x="0" y="361"/>
                    <a:pt x="0" y="816"/>
                  </a:cubicBezTo>
                  <a:lnTo>
                    <a:pt x="0" y="7339"/>
                  </a:lnTo>
                  <a:cubicBezTo>
                    <a:pt x="0" y="7775"/>
                    <a:pt x="361" y="8154"/>
                    <a:pt x="816" y="8154"/>
                  </a:cubicBezTo>
                  <a:lnTo>
                    <a:pt x="7338" y="815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812;p50">
              <a:extLst>
                <a:ext uri="{FF2B5EF4-FFF2-40B4-BE49-F238E27FC236}">
                  <a16:creationId xmlns:a16="http://schemas.microsoft.com/office/drawing/2014/main" id="{139D59B1-B253-43FF-B156-C2594D028170}"/>
                </a:ext>
              </a:extLst>
            </p:cNvPr>
            <p:cNvSpPr/>
            <p:nvPr/>
          </p:nvSpPr>
          <p:spPr>
            <a:xfrm>
              <a:off x="3528288" y="3380025"/>
              <a:ext cx="23750" cy="20450"/>
            </a:xfrm>
            <a:custGeom>
              <a:avLst/>
              <a:gdLst/>
              <a:ahLst/>
              <a:cxnLst/>
              <a:rect l="l" t="t" r="r" b="b"/>
              <a:pathLst>
                <a:path w="950" h="818" extrusionOk="0">
                  <a:moveTo>
                    <a:pt x="551" y="0"/>
                  </a:moveTo>
                  <a:cubicBezTo>
                    <a:pt x="172" y="0"/>
                    <a:pt x="1" y="436"/>
                    <a:pt x="247" y="702"/>
                  </a:cubicBezTo>
                  <a:cubicBezTo>
                    <a:pt x="334" y="782"/>
                    <a:pt x="437" y="818"/>
                    <a:pt x="539" y="818"/>
                  </a:cubicBezTo>
                  <a:cubicBezTo>
                    <a:pt x="750" y="818"/>
                    <a:pt x="949" y="661"/>
                    <a:pt x="949" y="417"/>
                  </a:cubicBezTo>
                  <a:cubicBezTo>
                    <a:pt x="949" y="190"/>
                    <a:pt x="759" y="0"/>
                    <a:pt x="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813;p50">
              <a:extLst>
                <a:ext uri="{FF2B5EF4-FFF2-40B4-BE49-F238E27FC236}">
                  <a16:creationId xmlns:a16="http://schemas.microsoft.com/office/drawing/2014/main" id="{98945776-23B8-4EF8-83CE-0E2E387FB489}"/>
                </a:ext>
              </a:extLst>
            </p:cNvPr>
            <p:cNvSpPr/>
            <p:nvPr/>
          </p:nvSpPr>
          <p:spPr>
            <a:xfrm>
              <a:off x="3528288" y="3645000"/>
              <a:ext cx="23750" cy="20200"/>
            </a:xfrm>
            <a:custGeom>
              <a:avLst/>
              <a:gdLst/>
              <a:ahLst/>
              <a:cxnLst/>
              <a:rect l="l" t="t" r="r" b="b"/>
              <a:pathLst>
                <a:path w="950" h="808" extrusionOk="0">
                  <a:moveTo>
                    <a:pt x="551" y="1"/>
                  </a:moveTo>
                  <a:cubicBezTo>
                    <a:pt x="172" y="1"/>
                    <a:pt x="1" y="437"/>
                    <a:pt x="247" y="683"/>
                  </a:cubicBezTo>
                  <a:cubicBezTo>
                    <a:pt x="334" y="769"/>
                    <a:pt x="438" y="808"/>
                    <a:pt x="539" y="808"/>
                  </a:cubicBezTo>
                  <a:cubicBezTo>
                    <a:pt x="750" y="808"/>
                    <a:pt x="949" y="642"/>
                    <a:pt x="949" y="399"/>
                  </a:cubicBezTo>
                  <a:cubicBezTo>
                    <a:pt x="949" y="171"/>
                    <a:pt x="759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815;p50">
              <a:extLst>
                <a:ext uri="{FF2B5EF4-FFF2-40B4-BE49-F238E27FC236}">
                  <a16:creationId xmlns:a16="http://schemas.microsoft.com/office/drawing/2014/main" id="{7CAE2521-9406-4E79-B5D7-ABBB5B9F17E6}"/>
                </a:ext>
              </a:extLst>
            </p:cNvPr>
            <p:cNvSpPr/>
            <p:nvPr/>
          </p:nvSpPr>
          <p:spPr>
            <a:xfrm>
              <a:off x="3511238" y="3278000"/>
              <a:ext cx="71125" cy="61275"/>
            </a:xfrm>
            <a:custGeom>
              <a:avLst/>
              <a:gdLst/>
              <a:ahLst/>
              <a:cxnLst/>
              <a:rect l="l" t="t" r="r" b="b"/>
              <a:pathLst>
                <a:path w="2845" h="2451" extrusionOk="0">
                  <a:moveTo>
                    <a:pt x="1625" y="828"/>
                  </a:moveTo>
                  <a:cubicBezTo>
                    <a:pt x="1830" y="828"/>
                    <a:pt x="2029" y="994"/>
                    <a:pt x="2029" y="1237"/>
                  </a:cubicBezTo>
                  <a:cubicBezTo>
                    <a:pt x="2029" y="1465"/>
                    <a:pt x="1859" y="1635"/>
                    <a:pt x="1631" y="1635"/>
                  </a:cubicBezTo>
                  <a:cubicBezTo>
                    <a:pt x="1271" y="1635"/>
                    <a:pt x="1081" y="1199"/>
                    <a:pt x="1347" y="953"/>
                  </a:cubicBezTo>
                  <a:cubicBezTo>
                    <a:pt x="1427" y="866"/>
                    <a:pt x="1527" y="828"/>
                    <a:pt x="1625" y="828"/>
                  </a:cubicBezTo>
                  <a:close/>
                  <a:moveTo>
                    <a:pt x="1618" y="1"/>
                  </a:moveTo>
                  <a:cubicBezTo>
                    <a:pt x="1317" y="1"/>
                    <a:pt x="1010" y="113"/>
                    <a:pt x="759" y="365"/>
                  </a:cubicBezTo>
                  <a:cubicBezTo>
                    <a:pt x="0" y="1142"/>
                    <a:pt x="531" y="2451"/>
                    <a:pt x="1631" y="2451"/>
                  </a:cubicBezTo>
                  <a:cubicBezTo>
                    <a:pt x="2314" y="2451"/>
                    <a:pt x="2845" y="1901"/>
                    <a:pt x="2845" y="1237"/>
                  </a:cubicBezTo>
                  <a:cubicBezTo>
                    <a:pt x="2845" y="493"/>
                    <a:pt x="2246" y="1"/>
                    <a:pt x="16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816;p50">
              <a:extLst>
                <a:ext uri="{FF2B5EF4-FFF2-40B4-BE49-F238E27FC236}">
                  <a16:creationId xmlns:a16="http://schemas.microsoft.com/office/drawing/2014/main" id="{C568A2E8-EB54-4A5A-90FA-B01176CF8772}"/>
                </a:ext>
              </a:extLst>
            </p:cNvPr>
            <p:cNvSpPr/>
            <p:nvPr/>
          </p:nvSpPr>
          <p:spPr>
            <a:xfrm>
              <a:off x="3602713" y="3278000"/>
              <a:ext cx="71625" cy="61275"/>
            </a:xfrm>
            <a:custGeom>
              <a:avLst/>
              <a:gdLst/>
              <a:ahLst/>
              <a:cxnLst/>
              <a:rect l="l" t="t" r="r" b="b"/>
              <a:pathLst>
                <a:path w="2865" h="2451" extrusionOk="0">
                  <a:moveTo>
                    <a:pt x="1233" y="820"/>
                  </a:moveTo>
                  <a:cubicBezTo>
                    <a:pt x="1594" y="820"/>
                    <a:pt x="1783" y="1256"/>
                    <a:pt x="1518" y="1521"/>
                  </a:cubicBezTo>
                  <a:cubicBezTo>
                    <a:pt x="1438" y="1608"/>
                    <a:pt x="1336" y="1646"/>
                    <a:pt x="1235" y="1646"/>
                  </a:cubicBezTo>
                  <a:cubicBezTo>
                    <a:pt x="1024" y="1646"/>
                    <a:pt x="816" y="1480"/>
                    <a:pt x="816" y="1237"/>
                  </a:cubicBezTo>
                  <a:cubicBezTo>
                    <a:pt x="816" y="1009"/>
                    <a:pt x="1006" y="820"/>
                    <a:pt x="1233" y="820"/>
                  </a:cubicBezTo>
                  <a:close/>
                  <a:moveTo>
                    <a:pt x="1236" y="1"/>
                  </a:moveTo>
                  <a:cubicBezTo>
                    <a:pt x="608" y="1"/>
                    <a:pt x="1" y="493"/>
                    <a:pt x="1" y="1237"/>
                  </a:cubicBezTo>
                  <a:cubicBezTo>
                    <a:pt x="1" y="1901"/>
                    <a:pt x="551" y="2451"/>
                    <a:pt x="1233" y="2451"/>
                  </a:cubicBezTo>
                  <a:cubicBezTo>
                    <a:pt x="2314" y="2451"/>
                    <a:pt x="2864" y="1142"/>
                    <a:pt x="2087" y="365"/>
                  </a:cubicBezTo>
                  <a:cubicBezTo>
                    <a:pt x="1841" y="113"/>
                    <a:pt x="1536" y="1"/>
                    <a:pt x="1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817;p50">
              <a:extLst>
                <a:ext uri="{FF2B5EF4-FFF2-40B4-BE49-F238E27FC236}">
                  <a16:creationId xmlns:a16="http://schemas.microsoft.com/office/drawing/2014/main" id="{4C46CAE9-4C1A-4DAE-A0B9-137CFF754FE5}"/>
                </a:ext>
              </a:extLst>
            </p:cNvPr>
            <p:cNvSpPr/>
            <p:nvPr/>
          </p:nvSpPr>
          <p:spPr>
            <a:xfrm>
              <a:off x="3673838" y="3278100"/>
              <a:ext cx="71600" cy="61275"/>
            </a:xfrm>
            <a:custGeom>
              <a:avLst/>
              <a:gdLst/>
              <a:ahLst/>
              <a:cxnLst/>
              <a:rect l="l" t="t" r="r" b="b"/>
              <a:pathLst>
                <a:path w="2864" h="2451" extrusionOk="0">
                  <a:moveTo>
                    <a:pt x="1638" y="824"/>
                  </a:moveTo>
                  <a:cubicBezTo>
                    <a:pt x="1849" y="824"/>
                    <a:pt x="2048" y="990"/>
                    <a:pt x="2048" y="1233"/>
                  </a:cubicBezTo>
                  <a:cubicBezTo>
                    <a:pt x="2048" y="1461"/>
                    <a:pt x="1858" y="1631"/>
                    <a:pt x="1650" y="1631"/>
                  </a:cubicBezTo>
                  <a:cubicBezTo>
                    <a:pt x="1271" y="1631"/>
                    <a:pt x="1100" y="1195"/>
                    <a:pt x="1346" y="949"/>
                  </a:cubicBezTo>
                  <a:cubicBezTo>
                    <a:pt x="1433" y="862"/>
                    <a:pt x="1537" y="824"/>
                    <a:pt x="1638" y="824"/>
                  </a:cubicBezTo>
                  <a:close/>
                  <a:moveTo>
                    <a:pt x="1650" y="0"/>
                  </a:moveTo>
                  <a:cubicBezTo>
                    <a:pt x="550" y="0"/>
                    <a:pt x="0" y="1328"/>
                    <a:pt x="778" y="2086"/>
                  </a:cubicBezTo>
                  <a:cubicBezTo>
                    <a:pt x="1030" y="2338"/>
                    <a:pt x="1338" y="2451"/>
                    <a:pt x="1639" y="2451"/>
                  </a:cubicBezTo>
                  <a:cubicBezTo>
                    <a:pt x="2266" y="2451"/>
                    <a:pt x="2863" y="1963"/>
                    <a:pt x="2863" y="1233"/>
                  </a:cubicBezTo>
                  <a:cubicBezTo>
                    <a:pt x="2863" y="550"/>
                    <a:pt x="2313" y="0"/>
                    <a:pt x="16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819;p50">
              <a:extLst>
                <a:ext uri="{FF2B5EF4-FFF2-40B4-BE49-F238E27FC236}">
                  <a16:creationId xmlns:a16="http://schemas.microsoft.com/office/drawing/2014/main" id="{FF483304-BC26-4977-8A2D-F7424B0B2968}"/>
                </a:ext>
              </a:extLst>
            </p:cNvPr>
            <p:cNvSpPr/>
            <p:nvPr/>
          </p:nvSpPr>
          <p:spPr>
            <a:xfrm>
              <a:off x="3511238" y="3542975"/>
              <a:ext cx="71125" cy="61275"/>
            </a:xfrm>
            <a:custGeom>
              <a:avLst/>
              <a:gdLst/>
              <a:ahLst/>
              <a:cxnLst/>
              <a:rect l="l" t="t" r="r" b="b"/>
              <a:pathLst>
                <a:path w="2845" h="2451" extrusionOk="0">
                  <a:moveTo>
                    <a:pt x="1625" y="818"/>
                  </a:moveTo>
                  <a:cubicBezTo>
                    <a:pt x="1830" y="818"/>
                    <a:pt x="2029" y="975"/>
                    <a:pt x="2029" y="1218"/>
                  </a:cubicBezTo>
                  <a:cubicBezTo>
                    <a:pt x="2029" y="1446"/>
                    <a:pt x="1859" y="1636"/>
                    <a:pt x="1631" y="1636"/>
                  </a:cubicBezTo>
                  <a:cubicBezTo>
                    <a:pt x="1271" y="1636"/>
                    <a:pt x="1081" y="1200"/>
                    <a:pt x="1347" y="934"/>
                  </a:cubicBezTo>
                  <a:cubicBezTo>
                    <a:pt x="1427" y="854"/>
                    <a:pt x="1526" y="818"/>
                    <a:pt x="1625" y="818"/>
                  </a:cubicBezTo>
                  <a:close/>
                  <a:moveTo>
                    <a:pt x="1620" y="0"/>
                  </a:moveTo>
                  <a:cubicBezTo>
                    <a:pt x="1319" y="0"/>
                    <a:pt x="1011" y="113"/>
                    <a:pt x="759" y="365"/>
                  </a:cubicBezTo>
                  <a:cubicBezTo>
                    <a:pt x="0" y="1143"/>
                    <a:pt x="550" y="2451"/>
                    <a:pt x="1631" y="2451"/>
                  </a:cubicBezTo>
                  <a:cubicBezTo>
                    <a:pt x="2314" y="2451"/>
                    <a:pt x="2845" y="1901"/>
                    <a:pt x="2845" y="1218"/>
                  </a:cubicBezTo>
                  <a:cubicBezTo>
                    <a:pt x="2845" y="488"/>
                    <a:pt x="2247" y="0"/>
                    <a:pt x="16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820;p50">
              <a:extLst>
                <a:ext uri="{FF2B5EF4-FFF2-40B4-BE49-F238E27FC236}">
                  <a16:creationId xmlns:a16="http://schemas.microsoft.com/office/drawing/2014/main" id="{83EE3643-993B-4B4D-A70A-4420F042B520}"/>
                </a:ext>
              </a:extLst>
            </p:cNvPr>
            <p:cNvSpPr/>
            <p:nvPr/>
          </p:nvSpPr>
          <p:spPr>
            <a:xfrm>
              <a:off x="3602713" y="3542975"/>
              <a:ext cx="71625" cy="61275"/>
            </a:xfrm>
            <a:custGeom>
              <a:avLst/>
              <a:gdLst/>
              <a:ahLst/>
              <a:cxnLst/>
              <a:rect l="l" t="t" r="r" b="b"/>
              <a:pathLst>
                <a:path w="2865" h="2451" extrusionOk="0">
                  <a:moveTo>
                    <a:pt x="1233" y="820"/>
                  </a:moveTo>
                  <a:cubicBezTo>
                    <a:pt x="1594" y="820"/>
                    <a:pt x="1783" y="1256"/>
                    <a:pt x="1518" y="1522"/>
                  </a:cubicBezTo>
                  <a:cubicBezTo>
                    <a:pt x="1439" y="1601"/>
                    <a:pt x="1338" y="1637"/>
                    <a:pt x="1238" y="1637"/>
                  </a:cubicBezTo>
                  <a:cubicBezTo>
                    <a:pt x="1026" y="1637"/>
                    <a:pt x="816" y="1476"/>
                    <a:pt x="816" y="1218"/>
                  </a:cubicBezTo>
                  <a:cubicBezTo>
                    <a:pt x="816" y="1010"/>
                    <a:pt x="1006" y="820"/>
                    <a:pt x="1233" y="820"/>
                  </a:cubicBezTo>
                  <a:close/>
                  <a:moveTo>
                    <a:pt x="1239" y="0"/>
                  </a:moveTo>
                  <a:cubicBezTo>
                    <a:pt x="607" y="0"/>
                    <a:pt x="1" y="488"/>
                    <a:pt x="1" y="1218"/>
                  </a:cubicBezTo>
                  <a:cubicBezTo>
                    <a:pt x="1" y="1901"/>
                    <a:pt x="551" y="2451"/>
                    <a:pt x="1233" y="2451"/>
                  </a:cubicBezTo>
                  <a:cubicBezTo>
                    <a:pt x="2314" y="2451"/>
                    <a:pt x="2864" y="1143"/>
                    <a:pt x="2106" y="365"/>
                  </a:cubicBezTo>
                  <a:cubicBezTo>
                    <a:pt x="1853" y="113"/>
                    <a:pt x="1543" y="0"/>
                    <a:pt x="1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821;p50">
              <a:extLst>
                <a:ext uri="{FF2B5EF4-FFF2-40B4-BE49-F238E27FC236}">
                  <a16:creationId xmlns:a16="http://schemas.microsoft.com/office/drawing/2014/main" id="{416E94CD-8B83-4A55-AF88-3BF555C5792F}"/>
                </a:ext>
              </a:extLst>
            </p:cNvPr>
            <p:cNvSpPr/>
            <p:nvPr/>
          </p:nvSpPr>
          <p:spPr>
            <a:xfrm>
              <a:off x="3569063" y="3645000"/>
              <a:ext cx="169725" cy="20400"/>
            </a:xfrm>
            <a:custGeom>
              <a:avLst/>
              <a:gdLst/>
              <a:ahLst/>
              <a:cxnLst/>
              <a:rect l="l" t="t" r="r" b="b"/>
              <a:pathLst>
                <a:path w="6789" h="816" extrusionOk="0">
                  <a:moveTo>
                    <a:pt x="532" y="1"/>
                  </a:moveTo>
                  <a:cubicBezTo>
                    <a:pt x="1" y="1"/>
                    <a:pt x="1" y="816"/>
                    <a:pt x="532" y="816"/>
                  </a:cubicBezTo>
                  <a:lnTo>
                    <a:pt x="6239" y="816"/>
                  </a:lnTo>
                  <a:cubicBezTo>
                    <a:pt x="6789" y="816"/>
                    <a:pt x="6789" y="1"/>
                    <a:pt x="62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822;p50">
              <a:extLst>
                <a:ext uri="{FF2B5EF4-FFF2-40B4-BE49-F238E27FC236}">
                  <a16:creationId xmlns:a16="http://schemas.microsoft.com/office/drawing/2014/main" id="{E50F084E-88AE-4D13-94B4-F0A46B785879}"/>
                </a:ext>
              </a:extLst>
            </p:cNvPr>
            <p:cNvSpPr/>
            <p:nvPr/>
          </p:nvSpPr>
          <p:spPr>
            <a:xfrm>
              <a:off x="3569063" y="3380025"/>
              <a:ext cx="169725" cy="20400"/>
            </a:xfrm>
            <a:custGeom>
              <a:avLst/>
              <a:gdLst/>
              <a:ahLst/>
              <a:cxnLst/>
              <a:rect l="l" t="t" r="r" b="b"/>
              <a:pathLst>
                <a:path w="6789" h="816" extrusionOk="0">
                  <a:moveTo>
                    <a:pt x="532" y="0"/>
                  </a:moveTo>
                  <a:cubicBezTo>
                    <a:pt x="1" y="0"/>
                    <a:pt x="1" y="816"/>
                    <a:pt x="532" y="816"/>
                  </a:cubicBezTo>
                  <a:lnTo>
                    <a:pt x="6239" y="816"/>
                  </a:lnTo>
                  <a:cubicBezTo>
                    <a:pt x="6789" y="816"/>
                    <a:pt x="6789" y="0"/>
                    <a:pt x="6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823;p50">
              <a:extLst>
                <a:ext uri="{FF2B5EF4-FFF2-40B4-BE49-F238E27FC236}">
                  <a16:creationId xmlns:a16="http://schemas.microsoft.com/office/drawing/2014/main" id="{29008895-70B8-4E99-8AE0-ACD5AD1FAE03}"/>
                </a:ext>
              </a:extLst>
            </p:cNvPr>
            <p:cNvSpPr/>
            <p:nvPr/>
          </p:nvSpPr>
          <p:spPr>
            <a:xfrm>
              <a:off x="3281338" y="3217425"/>
              <a:ext cx="520975" cy="223775"/>
            </a:xfrm>
            <a:custGeom>
              <a:avLst/>
              <a:gdLst/>
              <a:ahLst/>
              <a:cxnLst/>
              <a:rect l="l" t="t" r="r" b="b"/>
              <a:pathLst>
                <a:path w="20839" h="8951" extrusionOk="0">
                  <a:moveTo>
                    <a:pt x="7319" y="816"/>
                  </a:moveTo>
                  <a:lnTo>
                    <a:pt x="7319" y="8135"/>
                  </a:lnTo>
                  <a:lnTo>
                    <a:pt x="1214" y="8135"/>
                  </a:lnTo>
                  <a:cubicBezTo>
                    <a:pt x="986" y="8135"/>
                    <a:pt x="815" y="7945"/>
                    <a:pt x="815" y="7737"/>
                  </a:cubicBezTo>
                  <a:lnTo>
                    <a:pt x="815" y="1214"/>
                  </a:lnTo>
                  <a:cubicBezTo>
                    <a:pt x="815" y="986"/>
                    <a:pt x="986" y="816"/>
                    <a:pt x="1214" y="816"/>
                  </a:cubicBezTo>
                  <a:close/>
                  <a:moveTo>
                    <a:pt x="19625" y="816"/>
                  </a:moveTo>
                  <a:cubicBezTo>
                    <a:pt x="19853" y="816"/>
                    <a:pt x="20042" y="986"/>
                    <a:pt x="20042" y="1214"/>
                  </a:cubicBezTo>
                  <a:lnTo>
                    <a:pt x="20042" y="7737"/>
                  </a:lnTo>
                  <a:cubicBezTo>
                    <a:pt x="20042" y="7945"/>
                    <a:pt x="19853" y="8135"/>
                    <a:pt x="19625" y="8135"/>
                  </a:cubicBezTo>
                  <a:lnTo>
                    <a:pt x="8135" y="8135"/>
                  </a:lnTo>
                  <a:lnTo>
                    <a:pt x="8135" y="816"/>
                  </a:lnTo>
                  <a:close/>
                  <a:moveTo>
                    <a:pt x="1214" y="0"/>
                  </a:moveTo>
                  <a:cubicBezTo>
                    <a:pt x="531" y="0"/>
                    <a:pt x="0" y="531"/>
                    <a:pt x="0" y="1214"/>
                  </a:cubicBezTo>
                  <a:lnTo>
                    <a:pt x="0" y="7737"/>
                  </a:lnTo>
                  <a:cubicBezTo>
                    <a:pt x="0" y="8400"/>
                    <a:pt x="531" y="8950"/>
                    <a:pt x="1214" y="8950"/>
                  </a:cubicBezTo>
                  <a:lnTo>
                    <a:pt x="19625" y="8950"/>
                  </a:lnTo>
                  <a:cubicBezTo>
                    <a:pt x="20308" y="8950"/>
                    <a:pt x="20839" y="8400"/>
                    <a:pt x="20839" y="7737"/>
                  </a:cubicBezTo>
                  <a:lnTo>
                    <a:pt x="20839" y="1214"/>
                  </a:lnTo>
                  <a:cubicBezTo>
                    <a:pt x="20839" y="531"/>
                    <a:pt x="20308" y="0"/>
                    <a:pt x="196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824;p50">
              <a:extLst>
                <a:ext uri="{FF2B5EF4-FFF2-40B4-BE49-F238E27FC236}">
                  <a16:creationId xmlns:a16="http://schemas.microsoft.com/office/drawing/2014/main" id="{5C700418-9F16-4241-A06B-361788BBF0E7}"/>
                </a:ext>
              </a:extLst>
            </p:cNvPr>
            <p:cNvSpPr/>
            <p:nvPr/>
          </p:nvSpPr>
          <p:spPr>
            <a:xfrm>
              <a:off x="3281338" y="3481925"/>
              <a:ext cx="520975" cy="224250"/>
            </a:xfrm>
            <a:custGeom>
              <a:avLst/>
              <a:gdLst/>
              <a:ahLst/>
              <a:cxnLst/>
              <a:rect l="l" t="t" r="r" b="b"/>
              <a:pathLst>
                <a:path w="20839" h="8970" extrusionOk="0">
                  <a:moveTo>
                    <a:pt x="7319" y="816"/>
                  </a:moveTo>
                  <a:lnTo>
                    <a:pt x="7319" y="8154"/>
                  </a:lnTo>
                  <a:lnTo>
                    <a:pt x="1214" y="8154"/>
                  </a:lnTo>
                  <a:cubicBezTo>
                    <a:pt x="986" y="8154"/>
                    <a:pt x="815" y="7965"/>
                    <a:pt x="815" y="7737"/>
                  </a:cubicBezTo>
                  <a:lnTo>
                    <a:pt x="815" y="1233"/>
                  </a:lnTo>
                  <a:cubicBezTo>
                    <a:pt x="815" y="1006"/>
                    <a:pt x="986" y="816"/>
                    <a:pt x="1214" y="816"/>
                  </a:cubicBezTo>
                  <a:close/>
                  <a:moveTo>
                    <a:pt x="19625" y="816"/>
                  </a:moveTo>
                  <a:cubicBezTo>
                    <a:pt x="19853" y="816"/>
                    <a:pt x="20042" y="1006"/>
                    <a:pt x="20042" y="1233"/>
                  </a:cubicBezTo>
                  <a:lnTo>
                    <a:pt x="20042" y="7737"/>
                  </a:lnTo>
                  <a:cubicBezTo>
                    <a:pt x="20042" y="7965"/>
                    <a:pt x="19853" y="8154"/>
                    <a:pt x="19625" y="8154"/>
                  </a:cubicBezTo>
                  <a:lnTo>
                    <a:pt x="8135" y="8154"/>
                  </a:lnTo>
                  <a:lnTo>
                    <a:pt x="8135" y="816"/>
                  </a:lnTo>
                  <a:close/>
                  <a:moveTo>
                    <a:pt x="1214" y="1"/>
                  </a:moveTo>
                  <a:cubicBezTo>
                    <a:pt x="531" y="1"/>
                    <a:pt x="0" y="551"/>
                    <a:pt x="0" y="1233"/>
                  </a:cubicBezTo>
                  <a:lnTo>
                    <a:pt x="0" y="7737"/>
                  </a:lnTo>
                  <a:cubicBezTo>
                    <a:pt x="0" y="8420"/>
                    <a:pt x="531" y="8970"/>
                    <a:pt x="1214" y="8970"/>
                  </a:cubicBezTo>
                  <a:lnTo>
                    <a:pt x="19625" y="8970"/>
                  </a:lnTo>
                  <a:cubicBezTo>
                    <a:pt x="20308" y="8970"/>
                    <a:pt x="20839" y="8420"/>
                    <a:pt x="20839" y="7737"/>
                  </a:cubicBezTo>
                  <a:lnTo>
                    <a:pt x="20839" y="1233"/>
                  </a:lnTo>
                  <a:cubicBezTo>
                    <a:pt x="20839" y="551"/>
                    <a:pt x="20308" y="1"/>
                    <a:pt x="196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301357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7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7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4" grpId="0" build="p"/>
      <p:bldP spid="715" grpId="0" build="p"/>
      <p:bldP spid="718" grpId="0" build="p"/>
      <p:bldP spid="719" grpId="0" build="p"/>
      <p:bldP spid="7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Infrastructures</a:t>
            </a:r>
            <a:r>
              <a:rPr lang="en" dirty="0">
                <a:solidFill>
                  <a:srgbClr val="2EA3F2"/>
                </a:solidFill>
              </a:rPr>
              <a:t> and </a:t>
            </a:r>
            <a:r>
              <a:rPr lang="en" dirty="0">
                <a:solidFill>
                  <a:schemeClr val="accent6"/>
                </a:solidFill>
              </a:rPr>
              <a:t>Environment</a:t>
            </a:r>
            <a:r>
              <a:rPr lang="en" dirty="0"/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team-</a:t>
            </a:r>
            <a:r>
              <a:rPr lang="pt-PT" dirty="0" err="1"/>
              <a:t>struct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sz="1400" dirty="0">
                <a:solidFill>
                  <a:schemeClr val="accent3"/>
                </a:solidFill>
              </a:rPr>
              <a:t>nf-env.html</a:t>
            </a:r>
            <a:endParaRPr sz="1400" dirty="0">
              <a:solidFill>
                <a:schemeClr val="accent3"/>
              </a:solidFill>
            </a:endParaRPr>
          </a:p>
        </p:txBody>
      </p:sp>
      <p:pic>
        <p:nvPicPr>
          <p:cNvPr id="133" name="Google Shape;3190;p56">
            <a:extLst>
              <a:ext uri="{FF2B5EF4-FFF2-40B4-BE49-F238E27FC236}">
                <a16:creationId xmlns:a16="http://schemas.microsoft.com/office/drawing/2014/main" id="{1781B52C-6B3C-4967-8704-783C785820A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6567" b="11945"/>
          <a:stretch/>
        </p:blipFill>
        <p:spPr>
          <a:xfrm>
            <a:off x="3468064" y="1941595"/>
            <a:ext cx="2293128" cy="1868602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</p:spPr>
      </p:pic>
      <p:sp>
        <p:nvSpPr>
          <p:cNvPr id="135" name="Google Shape;637;p34">
            <a:extLst>
              <a:ext uri="{FF2B5EF4-FFF2-40B4-BE49-F238E27FC236}">
                <a16:creationId xmlns:a16="http://schemas.microsoft.com/office/drawing/2014/main" id="{F234AF8C-5750-427B-803B-56DF2A048E6B}"/>
              </a:ext>
            </a:extLst>
          </p:cNvPr>
          <p:cNvSpPr txBox="1"/>
          <p:nvPr/>
        </p:nvSpPr>
        <p:spPr>
          <a:xfrm>
            <a:off x="1597800" y="1200934"/>
            <a:ext cx="6033657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</a:t>
            </a:r>
            <a:r>
              <a:rPr lang="en-US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img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dirty="0" err="1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src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=“optiply-environment.png” </a:t>
            </a:r>
            <a:r>
              <a:rPr lang="en-US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alt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=“Infrastructures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&amp; Environment” </a:t>
            </a:r>
            <a:r>
              <a:rPr lang="en-US" dirty="0">
                <a:solidFill>
                  <a:schemeClr val="tx2"/>
                </a:solidFill>
                <a:latin typeface="Fira Code"/>
                <a:ea typeface="Fira Code"/>
                <a:cs typeface="Fira Code"/>
                <a:sym typeface="Fira Code"/>
              </a:rPr>
              <a:t>width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=“300” </a:t>
            </a:r>
            <a:r>
              <a:rPr lang="en-US" dirty="0">
                <a:solidFill>
                  <a:schemeClr val="tx2"/>
                </a:solidFill>
                <a:latin typeface="Fira Code"/>
                <a:ea typeface="Fira Code"/>
                <a:cs typeface="Fira Code"/>
                <a:sym typeface="Fira Code"/>
              </a:rPr>
              <a:t>height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=“300”&gt;</a:t>
            </a:r>
          </a:p>
        </p:txBody>
      </p:sp>
    </p:spTree>
    <p:extLst>
      <p:ext uri="{BB962C8B-B14F-4D97-AF65-F5344CB8AC3E}">
        <p14:creationId xmlns:p14="http://schemas.microsoft.com/office/powerpoint/2010/main" val="26953084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5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0" grpId="0"/>
      <p:bldP spid="1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rgbClr val="2EA3F2"/>
                </a:solidFill>
              </a:rPr>
              <a:t>03</a:t>
            </a:r>
            <a:r>
              <a:rPr lang="en" sz="5000" dirty="0"/>
              <a:t>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7" y="1577679"/>
            <a:ext cx="6007054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chemeClr val="accent1"/>
                </a:solidFill>
              </a:rPr>
              <a:t>Development Environment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3038362" y="2448125"/>
            <a:ext cx="5023149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Hardware 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Software &gt;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Working method &gt;</a:t>
            </a:r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accent3"/>
                </a:solidFill>
              </a:rPr>
              <a:t>hardware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d</a:t>
            </a:r>
            <a:r>
              <a:rPr lang="en" sz="1400" dirty="0">
                <a:solidFill>
                  <a:schemeClr val="accent3"/>
                </a:solidFill>
              </a:rPr>
              <a:t>ev-env.ts</a:t>
            </a:r>
            <a:endParaRPr sz="14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4940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350"/>
                                        <p:tgtEl>
                                          <p:spTgt spid="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350"/>
                                        <p:tgtEl>
                                          <p:spTgt spid="5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350"/>
                                        <p:tgtEl>
                                          <p:spTgt spid="5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0" grpId="0"/>
      <p:bldP spid="501" grpId="0"/>
      <p:bldP spid="50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1"/>
          <p:cNvSpPr txBox="1">
            <a:spLocks noGrp="1"/>
          </p:cNvSpPr>
          <p:nvPr>
            <p:ph type="subTitle" idx="2"/>
          </p:nvPr>
        </p:nvSpPr>
        <p:spPr>
          <a:xfrm>
            <a:off x="2240150" y="1151940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</a:t>
            </a:r>
            <a:r>
              <a:rPr lang="en" dirty="0">
                <a:solidFill>
                  <a:schemeClr val="accent1"/>
                </a:solidFill>
              </a:rPr>
              <a:t>p</a:t>
            </a:r>
            <a:r>
              <a:rPr lang="en" dirty="0"/>
              <a:t>&gt; The company did not supply any machine to the new interns. We used our own machine instead &lt;</a:t>
            </a:r>
            <a:r>
              <a:rPr lang="en" dirty="0">
                <a:solidFill>
                  <a:schemeClr val="accent1"/>
                </a:solidFill>
              </a:rPr>
              <a:t>/p</a:t>
            </a:r>
            <a:r>
              <a:rPr lang="en" dirty="0"/>
              <a:t>&gt;</a:t>
            </a:r>
            <a:endParaRPr dirty="0"/>
          </a:p>
        </p:txBody>
      </p:sp>
      <p:sp>
        <p:nvSpPr>
          <p:cNvPr id="513" name="Google Shape;513;p31"/>
          <p:cNvSpPr txBox="1">
            <a:spLocks noGrp="1"/>
          </p:cNvSpPr>
          <p:nvPr>
            <p:ph type="subTitle" idx="1"/>
          </p:nvPr>
        </p:nvSpPr>
        <p:spPr>
          <a:xfrm>
            <a:off x="2240150" y="3143327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</a:t>
            </a:r>
            <a:r>
              <a:rPr lang="en" dirty="0">
                <a:solidFill>
                  <a:schemeClr val="accent1"/>
                </a:solidFill>
              </a:rPr>
              <a:t>p</a:t>
            </a:r>
            <a:r>
              <a:rPr lang="en" dirty="0"/>
              <a:t>&gt; Despite that fact, we could use any peripherals that the company has available at the head office. &lt;</a:t>
            </a:r>
            <a:r>
              <a:rPr lang="en" dirty="0">
                <a:solidFill>
                  <a:schemeClr val="accent1"/>
                </a:solidFill>
              </a:rPr>
              <a:t>/p</a:t>
            </a:r>
            <a:r>
              <a:rPr lang="en" dirty="0"/>
              <a:t>&gt;</a:t>
            </a:r>
            <a:endParaRPr dirty="0"/>
          </a:p>
        </p:txBody>
      </p:sp>
      <p:sp>
        <p:nvSpPr>
          <p:cNvPr id="514" name="Google Shape;514;p31"/>
          <p:cNvSpPr txBox="1">
            <a:spLocks noGrp="1"/>
          </p:cNvSpPr>
          <p:nvPr>
            <p:ph type="subTitle" idx="3"/>
          </p:nvPr>
        </p:nvSpPr>
        <p:spPr>
          <a:xfrm>
            <a:off x="1143249" y="2612625"/>
            <a:ext cx="4558301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/>
                </a:solidFill>
              </a:rPr>
              <a:t>Peripherals</a:t>
            </a:r>
            <a:r>
              <a:rPr lang="en" dirty="0">
                <a:solidFill>
                  <a:schemeClr val="accent2"/>
                </a:solidFill>
              </a:rPr>
              <a:t> </a:t>
            </a:r>
            <a:r>
              <a:rPr lang="en" dirty="0">
                <a:solidFill>
                  <a:srgbClr val="2EA3F2"/>
                </a:solidFill>
              </a:rPr>
              <a:t>&lt; /2 &gt;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515" name="Google Shape;515;p31"/>
          <p:cNvSpPr txBox="1">
            <a:spLocks noGrp="1"/>
          </p:cNvSpPr>
          <p:nvPr>
            <p:ph type="title"/>
          </p:nvPr>
        </p:nvSpPr>
        <p:spPr>
          <a:xfrm>
            <a:off x="1143250" y="621240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EA3F2"/>
                </a:solidFill>
              </a:rPr>
              <a:t>Hardware</a:t>
            </a:r>
            <a:r>
              <a:rPr lang="en" dirty="0"/>
              <a:t> </a:t>
            </a:r>
            <a:r>
              <a:rPr lang="en" dirty="0">
                <a:solidFill>
                  <a:schemeClr val="accent6"/>
                </a:solidFill>
              </a:rPr>
              <a:t>&lt; /1 &gt;</a:t>
            </a:r>
            <a:r>
              <a:rPr lang="en" dirty="0"/>
              <a:t> </a:t>
            </a:r>
            <a:r>
              <a:rPr lang="en" dirty="0">
                <a:solidFill>
                  <a:schemeClr val="accent6"/>
                </a:solidFill>
              </a:rPr>
              <a:t>{</a:t>
            </a:r>
            <a:r>
              <a:rPr lang="en" dirty="0"/>
              <a:t> </a:t>
            </a:r>
            <a:endParaRPr dirty="0"/>
          </a:p>
        </p:txBody>
      </p:sp>
      <p:grpSp>
        <p:nvGrpSpPr>
          <p:cNvPr id="516" name="Google Shape;516;p31"/>
          <p:cNvGrpSpPr/>
          <p:nvPr/>
        </p:nvGrpSpPr>
        <p:grpSpPr>
          <a:xfrm>
            <a:off x="1707884" y="1417701"/>
            <a:ext cx="320076" cy="320076"/>
            <a:chOff x="1562938" y="4248450"/>
            <a:chExt cx="475950" cy="475950"/>
          </a:xfrm>
        </p:grpSpPr>
        <p:sp>
          <p:nvSpPr>
            <p:cNvPr id="517" name="Google Shape;517;p31"/>
            <p:cNvSpPr/>
            <p:nvPr/>
          </p:nvSpPr>
          <p:spPr>
            <a:xfrm>
              <a:off x="1571938" y="4257450"/>
              <a:ext cx="457475" cy="290150"/>
            </a:xfrm>
            <a:custGeom>
              <a:avLst/>
              <a:gdLst/>
              <a:ahLst/>
              <a:cxnLst/>
              <a:rect l="l" t="t" r="r" b="b"/>
              <a:pathLst>
                <a:path w="18299" h="11606" extrusionOk="0">
                  <a:moveTo>
                    <a:pt x="740" y="1"/>
                  </a:moveTo>
                  <a:cubicBezTo>
                    <a:pt x="342" y="1"/>
                    <a:pt x="1" y="342"/>
                    <a:pt x="1" y="740"/>
                  </a:cubicBezTo>
                  <a:lnTo>
                    <a:pt x="1" y="11605"/>
                  </a:lnTo>
                  <a:lnTo>
                    <a:pt x="18299" y="11605"/>
                  </a:lnTo>
                  <a:lnTo>
                    <a:pt x="18299" y="740"/>
                  </a:lnTo>
                  <a:cubicBezTo>
                    <a:pt x="18299" y="342"/>
                    <a:pt x="17976" y="1"/>
                    <a:pt x="175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1"/>
            <p:cNvSpPr/>
            <p:nvPr/>
          </p:nvSpPr>
          <p:spPr>
            <a:xfrm>
              <a:off x="1611763" y="4294900"/>
              <a:ext cx="377825" cy="252700"/>
            </a:xfrm>
            <a:custGeom>
              <a:avLst/>
              <a:gdLst/>
              <a:ahLst/>
              <a:cxnLst/>
              <a:rect l="l" t="t" r="r" b="b"/>
              <a:pathLst>
                <a:path w="15113" h="10108" extrusionOk="0">
                  <a:moveTo>
                    <a:pt x="1" y="1"/>
                  </a:moveTo>
                  <a:lnTo>
                    <a:pt x="1" y="10107"/>
                  </a:lnTo>
                  <a:lnTo>
                    <a:pt x="15113" y="10107"/>
                  </a:lnTo>
                  <a:lnTo>
                    <a:pt x="151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>
              <a:off x="1875338" y="4356050"/>
              <a:ext cx="73975" cy="92950"/>
            </a:xfrm>
            <a:custGeom>
              <a:avLst/>
              <a:gdLst/>
              <a:ahLst/>
              <a:cxnLst/>
              <a:rect l="l" t="t" r="r" b="b"/>
              <a:pathLst>
                <a:path w="2959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58" y="371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1"/>
            <p:cNvSpPr/>
            <p:nvPr/>
          </p:nvSpPr>
          <p:spPr>
            <a:xfrm>
              <a:off x="1571938" y="4547575"/>
              <a:ext cx="457475" cy="167350"/>
            </a:xfrm>
            <a:custGeom>
              <a:avLst/>
              <a:gdLst/>
              <a:ahLst/>
              <a:cxnLst/>
              <a:rect l="l" t="t" r="r" b="b"/>
              <a:pathLst>
                <a:path w="18299" h="6694" extrusionOk="0">
                  <a:moveTo>
                    <a:pt x="1" y="0"/>
                  </a:moveTo>
                  <a:lnTo>
                    <a:pt x="1" y="2238"/>
                  </a:lnTo>
                  <a:cubicBezTo>
                    <a:pt x="1" y="2636"/>
                    <a:pt x="342" y="2977"/>
                    <a:pt x="740" y="2977"/>
                  </a:cubicBezTo>
                  <a:lnTo>
                    <a:pt x="7661" y="2977"/>
                  </a:lnTo>
                  <a:lnTo>
                    <a:pt x="7661" y="3717"/>
                  </a:lnTo>
                  <a:cubicBezTo>
                    <a:pt x="7661" y="4551"/>
                    <a:pt x="6998" y="5215"/>
                    <a:pt x="6182" y="5215"/>
                  </a:cubicBezTo>
                  <a:cubicBezTo>
                    <a:pt x="5348" y="5215"/>
                    <a:pt x="4684" y="5878"/>
                    <a:pt x="4684" y="6694"/>
                  </a:cubicBezTo>
                  <a:lnTo>
                    <a:pt x="13615" y="6694"/>
                  </a:lnTo>
                  <a:cubicBezTo>
                    <a:pt x="13615" y="5878"/>
                    <a:pt x="12952" y="5215"/>
                    <a:pt x="12136" y="5215"/>
                  </a:cubicBezTo>
                  <a:cubicBezTo>
                    <a:pt x="11302" y="5215"/>
                    <a:pt x="10638" y="4551"/>
                    <a:pt x="10638" y="3717"/>
                  </a:cubicBezTo>
                  <a:lnTo>
                    <a:pt x="10638" y="2977"/>
                  </a:lnTo>
                  <a:lnTo>
                    <a:pt x="17559" y="2977"/>
                  </a:lnTo>
                  <a:cubicBezTo>
                    <a:pt x="17976" y="2977"/>
                    <a:pt x="18299" y="2636"/>
                    <a:pt x="18299" y="2238"/>
                  </a:cubicBezTo>
                  <a:lnTo>
                    <a:pt x="182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1"/>
            <p:cNvSpPr/>
            <p:nvPr/>
          </p:nvSpPr>
          <p:spPr>
            <a:xfrm>
              <a:off x="1763463" y="4356050"/>
              <a:ext cx="74450" cy="92950"/>
            </a:xfrm>
            <a:custGeom>
              <a:avLst/>
              <a:gdLst/>
              <a:ahLst/>
              <a:cxnLst/>
              <a:rect l="l" t="t" r="r" b="b"/>
              <a:pathLst>
                <a:path w="2978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77" y="3717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1652063" y="4356050"/>
              <a:ext cx="74450" cy="92950"/>
            </a:xfrm>
            <a:custGeom>
              <a:avLst/>
              <a:gdLst/>
              <a:ahLst/>
              <a:cxnLst/>
              <a:rect l="l" t="t" r="r" b="b"/>
              <a:pathLst>
                <a:path w="2978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77" y="3717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1828413" y="4575450"/>
              <a:ext cx="21825" cy="18600"/>
            </a:xfrm>
            <a:custGeom>
              <a:avLst/>
              <a:gdLst/>
              <a:ahLst/>
              <a:cxnLst/>
              <a:rect l="l" t="t" r="r" b="b"/>
              <a:pathLst>
                <a:path w="873" h="744" extrusionOk="0">
                  <a:moveTo>
                    <a:pt x="384" y="0"/>
                  </a:moveTo>
                  <a:cubicBezTo>
                    <a:pt x="198" y="0"/>
                    <a:pt x="19" y="148"/>
                    <a:pt x="19" y="364"/>
                  </a:cubicBezTo>
                  <a:cubicBezTo>
                    <a:pt x="0" y="573"/>
                    <a:pt x="171" y="743"/>
                    <a:pt x="379" y="743"/>
                  </a:cubicBezTo>
                  <a:cubicBezTo>
                    <a:pt x="721" y="743"/>
                    <a:pt x="872" y="345"/>
                    <a:pt x="645" y="118"/>
                  </a:cubicBezTo>
                  <a:cubicBezTo>
                    <a:pt x="570" y="36"/>
                    <a:pt x="476" y="0"/>
                    <a:pt x="3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1562938" y="4248450"/>
              <a:ext cx="475950" cy="475950"/>
            </a:xfrm>
            <a:custGeom>
              <a:avLst/>
              <a:gdLst/>
              <a:ahLst/>
              <a:cxnLst/>
              <a:rect l="l" t="t" r="r" b="b"/>
              <a:pathLst>
                <a:path w="19038" h="19038" extrusionOk="0">
                  <a:moveTo>
                    <a:pt x="16687" y="2219"/>
                  </a:moveTo>
                  <a:lnTo>
                    <a:pt x="16687" y="11605"/>
                  </a:lnTo>
                  <a:lnTo>
                    <a:pt x="2333" y="11605"/>
                  </a:lnTo>
                  <a:lnTo>
                    <a:pt x="2333" y="2219"/>
                  </a:lnTo>
                  <a:close/>
                  <a:moveTo>
                    <a:pt x="17919" y="740"/>
                  </a:moveTo>
                  <a:cubicBezTo>
                    <a:pt x="18128" y="740"/>
                    <a:pt x="18279" y="911"/>
                    <a:pt x="18279" y="1100"/>
                  </a:cubicBezTo>
                  <a:lnTo>
                    <a:pt x="18279" y="11605"/>
                  </a:lnTo>
                  <a:lnTo>
                    <a:pt x="17426" y="11605"/>
                  </a:lnTo>
                  <a:lnTo>
                    <a:pt x="17426" y="1859"/>
                  </a:lnTo>
                  <a:cubicBezTo>
                    <a:pt x="17426" y="1650"/>
                    <a:pt x="17274" y="1480"/>
                    <a:pt x="17066" y="1480"/>
                  </a:cubicBezTo>
                  <a:lnTo>
                    <a:pt x="1954" y="1480"/>
                  </a:lnTo>
                  <a:cubicBezTo>
                    <a:pt x="1764" y="1480"/>
                    <a:pt x="1593" y="1650"/>
                    <a:pt x="1593" y="1859"/>
                  </a:cubicBezTo>
                  <a:lnTo>
                    <a:pt x="1593" y="11605"/>
                  </a:lnTo>
                  <a:lnTo>
                    <a:pt x="740" y="11605"/>
                  </a:lnTo>
                  <a:lnTo>
                    <a:pt x="740" y="1100"/>
                  </a:lnTo>
                  <a:cubicBezTo>
                    <a:pt x="740" y="911"/>
                    <a:pt x="911" y="740"/>
                    <a:pt x="1100" y="740"/>
                  </a:cubicBezTo>
                  <a:close/>
                  <a:moveTo>
                    <a:pt x="18279" y="12344"/>
                  </a:moveTo>
                  <a:lnTo>
                    <a:pt x="18279" y="14184"/>
                  </a:lnTo>
                  <a:cubicBezTo>
                    <a:pt x="18279" y="14392"/>
                    <a:pt x="18128" y="14563"/>
                    <a:pt x="17919" y="14563"/>
                  </a:cubicBezTo>
                  <a:lnTo>
                    <a:pt x="1100" y="14563"/>
                  </a:lnTo>
                  <a:cubicBezTo>
                    <a:pt x="911" y="14563"/>
                    <a:pt x="740" y="14392"/>
                    <a:pt x="740" y="14184"/>
                  </a:cubicBezTo>
                  <a:lnTo>
                    <a:pt x="740" y="12344"/>
                  </a:lnTo>
                  <a:close/>
                  <a:moveTo>
                    <a:pt x="10638" y="15321"/>
                  </a:moveTo>
                  <a:lnTo>
                    <a:pt x="10638" y="15682"/>
                  </a:lnTo>
                  <a:cubicBezTo>
                    <a:pt x="10619" y="16080"/>
                    <a:pt x="10752" y="16478"/>
                    <a:pt x="10998" y="16800"/>
                  </a:cubicBezTo>
                  <a:lnTo>
                    <a:pt x="8021" y="16800"/>
                  </a:lnTo>
                  <a:cubicBezTo>
                    <a:pt x="8268" y="16478"/>
                    <a:pt x="8401" y="16080"/>
                    <a:pt x="8401" y="15682"/>
                  </a:cubicBezTo>
                  <a:lnTo>
                    <a:pt x="8401" y="15321"/>
                  </a:lnTo>
                  <a:close/>
                  <a:moveTo>
                    <a:pt x="12496" y="17540"/>
                  </a:moveTo>
                  <a:cubicBezTo>
                    <a:pt x="12951" y="17540"/>
                    <a:pt x="13387" y="17843"/>
                    <a:pt x="13539" y="18279"/>
                  </a:cubicBezTo>
                  <a:lnTo>
                    <a:pt x="5480" y="18279"/>
                  </a:lnTo>
                  <a:cubicBezTo>
                    <a:pt x="5632" y="17843"/>
                    <a:pt x="6068" y="17540"/>
                    <a:pt x="6542" y="17540"/>
                  </a:cubicBezTo>
                  <a:close/>
                  <a:moveTo>
                    <a:pt x="1100" y="1"/>
                  </a:moveTo>
                  <a:cubicBezTo>
                    <a:pt x="494" y="1"/>
                    <a:pt x="1" y="494"/>
                    <a:pt x="1" y="1100"/>
                  </a:cubicBezTo>
                  <a:lnTo>
                    <a:pt x="1" y="14203"/>
                  </a:lnTo>
                  <a:cubicBezTo>
                    <a:pt x="1" y="14809"/>
                    <a:pt x="494" y="15321"/>
                    <a:pt x="1100" y="15321"/>
                  </a:cubicBezTo>
                  <a:lnTo>
                    <a:pt x="7661" y="15321"/>
                  </a:lnTo>
                  <a:lnTo>
                    <a:pt x="7661" y="15682"/>
                  </a:lnTo>
                  <a:cubicBezTo>
                    <a:pt x="7642" y="16307"/>
                    <a:pt x="7149" y="16800"/>
                    <a:pt x="6542" y="16800"/>
                  </a:cubicBezTo>
                  <a:cubicBezTo>
                    <a:pt x="5518" y="16800"/>
                    <a:pt x="4684" y="17635"/>
                    <a:pt x="4684" y="18659"/>
                  </a:cubicBezTo>
                  <a:cubicBezTo>
                    <a:pt x="4684" y="18867"/>
                    <a:pt x="4836" y="19038"/>
                    <a:pt x="5044" y="19038"/>
                  </a:cubicBezTo>
                  <a:lnTo>
                    <a:pt x="13975" y="19038"/>
                  </a:lnTo>
                  <a:cubicBezTo>
                    <a:pt x="14184" y="19038"/>
                    <a:pt x="14354" y="18867"/>
                    <a:pt x="14354" y="18659"/>
                  </a:cubicBezTo>
                  <a:cubicBezTo>
                    <a:pt x="14354" y="17635"/>
                    <a:pt x="13520" y="16800"/>
                    <a:pt x="12496" y="16800"/>
                  </a:cubicBezTo>
                  <a:cubicBezTo>
                    <a:pt x="11870" y="16800"/>
                    <a:pt x="11377" y="16307"/>
                    <a:pt x="11377" y="15682"/>
                  </a:cubicBezTo>
                  <a:lnTo>
                    <a:pt x="11377" y="15321"/>
                  </a:lnTo>
                  <a:lnTo>
                    <a:pt x="17919" y="15321"/>
                  </a:lnTo>
                  <a:cubicBezTo>
                    <a:pt x="18526" y="15321"/>
                    <a:pt x="19038" y="14809"/>
                    <a:pt x="19038" y="14203"/>
                  </a:cubicBezTo>
                  <a:lnTo>
                    <a:pt x="19038" y="1100"/>
                  </a:lnTo>
                  <a:cubicBezTo>
                    <a:pt x="19038" y="494"/>
                    <a:pt x="18526" y="1"/>
                    <a:pt x="179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1"/>
            <p:cNvSpPr/>
            <p:nvPr/>
          </p:nvSpPr>
          <p:spPr>
            <a:xfrm>
              <a:off x="1642588" y="4346575"/>
              <a:ext cx="92925" cy="111900"/>
            </a:xfrm>
            <a:custGeom>
              <a:avLst/>
              <a:gdLst/>
              <a:ahLst/>
              <a:cxnLst/>
              <a:rect l="l" t="t" r="r" b="b"/>
              <a:pathLst>
                <a:path w="3717" h="4476" extrusionOk="0">
                  <a:moveTo>
                    <a:pt x="2977" y="759"/>
                  </a:moveTo>
                  <a:lnTo>
                    <a:pt x="2977" y="3736"/>
                  </a:lnTo>
                  <a:lnTo>
                    <a:pt x="740" y="3736"/>
                  </a:lnTo>
                  <a:lnTo>
                    <a:pt x="740" y="759"/>
                  </a:lnTo>
                  <a:close/>
                  <a:moveTo>
                    <a:pt x="379" y="1"/>
                  </a:moveTo>
                  <a:cubicBezTo>
                    <a:pt x="171" y="1"/>
                    <a:pt x="0" y="171"/>
                    <a:pt x="0" y="380"/>
                  </a:cubicBezTo>
                  <a:lnTo>
                    <a:pt x="0" y="4096"/>
                  </a:lnTo>
                  <a:cubicBezTo>
                    <a:pt x="0" y="4305"/>
                    <a:pt x="171" y="4476"/>
                    <a:pt x="379" y="4476"/>
                  </a:cubicBezTo>
                  <a:lnTo>
                    <a:pt x="3356" y="4476"/>
                  </a:lnTo>
                  <a:cubicBezTo>
                    <a:pt x="3565" y="4476"/>
                    <a:pt x="3717" y="4305"/>
                    <a:pt x="3717" y="4096"/>
                  </a:cubicBezTo>
                  <a:lnTo>
                    <a:pt x="3717" y="380"/>
                  </a:lnTo>
                  <a:cubicBezTo>
                    <a:pt x="3717" y="171"/>
                    <a:pt x="3565" y="1"/>
                    <a:pt x="33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1"/>
            <p:cNvSpPr/>
            <p:nvPr/>
          </p:nvSpPr>
          <p:spPr>
            <a:xfrm>
              <a:off x="1753988" y="4346575"/>
              <a:ext cx="93400" cy="111900"/>
            </a:xfrm>
            <a:custGeom>
              <a:avLst/>
              <a:gdLst/>
              <a:ahLst/>
              <a:cxnLst/>
              <a:rect l="l" t="t" r="r" b="b"/>
              <a:pathLst>
                <a:path w="3736" h="4476" extrusionOk="0">
                  <a:moveTo>
                    <a:pt x="2996" y="759"/>
                  </a:moveTo>
                  <a:lnTo>
                    <a:pt x="2996" y="3736"/>
                  </a:lnTo>
                  <a:lnTo>
                    <a:pt x="759" y="3736"/>
                  </a:lnTo>
                  <a:lnTo>
                    <a:pt x="759" y="759"/>
                  </a:lnTo>
                  <a:close/>
                  <a:moveTo>
                    <a:pt x="379" y="1"/>
                  </a:moveTo>
                  <a:cubicBezTo>
                    <a:pt x="171" y="1"/>
                    <a:pt x="19" y="171"/>
                    <a:pt x="19" y="380"/>
                  </a:cubicBezTo>
                  <a:lnTo>
                    <a:pt x="19" y="4096"/>
                  </a:lnTo>
                  <a:cubicBezTo>
                    <a:pt x="0" y="4305"/>
                    <a:pt x="171" y="4476"/>
                    <a:pt x="379" y="4476"/>
                  </a:cubicBezTo>
                  <a:lnTo>
                    <a:pt x="3356" y="4476"/>
                  </a:lnTo>
                  <a:cubicBezTo>
                    <a:pt x="3565" y="4476"/>
                    <a:pt x="3735" y="4305"/>
                    <a:pt x="3735" y="4096"/>
                  </a:cubicBezTo>
                  <a:lnTo>
                    <a:pt x="3735" y="380"/>
                  </a:lnTo>
                  <a:cubicBezTo>
                    <a:pt x="3735" y="171"/>
                    <a:pt x="3565" y="1"/>
                    <a:pt x="33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1"/>
            <p:cNvSpPr/>
            <p:nvPr/>
          </p:nvSpPr>
          <p:spPr>
            <a:xfrm>
              <a:off x="1865838" y="4346575"/>
              <a:ext cx="92950" cy="111900"/>
            </a:xfrm>
            <a:custGeom>
              <a:avLst/>
              <a:gdLst/>
              <a:ahLst/>
              <a:cxnLst/>
              <a:rect l="l" t="t" r="r" b="b"/>
              <a:pathLst>
                <a:path w="3718" h="4476" extrusionOk="0">
                  <a:moveTo>
                    <a:pt x="2978" y="759"/>
                  </a:moveTo>
                  <a:lnTo>
                    <a:pt x="2978" y="3736"/>
                  </a:lnTo>
                  <a:lnTo>
                    <a:pt x="740" y="3736"/>
                  </a:lnTo>
                  <a:lnTo>
                    <a:pt x="740" y="759"/>
                  </a:lnTo>
                  <a:close/>
                  <a:moveTo>
                    <a:pt x="380" y="1"/>
                  </a:moveTo>
                  <a:cubicBezTo>
                    <a:pt x="172" y="1"/>
                    <a:pt x="1" y="171"/>
                    <a:pt x="1" y="380"/>
                  </a:cubicBezTo>
                  <a:lnTo>
                    <a:pt x="1" y="4096"/>
                  </a:lnTo>
                  <a:cubicBezTo>
                    <a:pt x="1" y="4305"/>
                    <a:pt x="172" y="4476"/>
                    <a:pt x="380" y="4476"/>
                  </a:cubicBezTo>
                  <a:lnTo>
                    <a:pt x="3357" y="4476"/>
                  </a:lnTo>
                  <a:cubicBezTo>
                    <a:pt x="3547" y="4476"/>
                    <a:pt x="3717" y="4305"/>
                    <a:pt x="3717" y="4096"/>
                  </a:cubicBezTo>
                  <a:lnTo>
                    <a:pt x="3717" y="380"/>
                  </a:lnTo>
                  <a:cubicBezTo>
                    <a:pt x="3717" y="171"/>
                    <a:pt x="3547" y="1"/>
                    <a:pt x="33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1"/>
            <p:cNvSpPr/>
            <p:nvPr/>
          </p:nvSpPr>
          <p:spPr>
            <a:xfrm>
              <a:off x="1639738" y="4476950"/>
              <a:ext cx="99100" cy="18500"/>
            </a:xfrm>
            <a:custGeom>
              <a:avLst/>
              <a:gdLst/>
              <a:ahLst/>
              <a:cxnLst/>
              <a:rect l="l" t="t" r="r" b="b"/>
              <a:pathLst>
                <a:path w="3964" h="740" extrusionOk="0">
                  <a:moveTo>
                    <a:pt x="493" y="0"/>
                  </a:moveTo>
                  <a:cubicBezTo>
                    <a:pt x="0" y="0"/>
                    <a:pt x="0" y="740"/>
                    <a:pt x="493" y="740"/>
                  </a:cubicBezTo>
                  <a:lnTo>
                    <a:pt x="3470" y="740"/>
                  </a:lnTo>
                  <a:cubicBezTo>
                    <a:pt x="3963" y="740"/>
                    <a:pt x="3963" y="0"/>
                    <a:pt x="3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1"/>
            <p:cNvSpPr/>
            <p:nvPr/>
          </p:nvSpPr>
          <p:spPr>
            <a:xfrm>
              <a:off x="1751138" y="4476950"/>
              <a:ext cx="99100" cy="18500"/>
            </a:xfrm>
            <a:custGeom>
              <a:avLst/>
              <a:gdLst/>
              <a:ahLst/>
              <a:cxnLst/>
              <a:rect l="l" t="t" r="r" b="b"/>
              <a:pathLst>
                <a:path w="3964" h="740" extrusionOk="0">
                  <a:moveTo>
                    <a:pt x="493" y="0"/>
                  </a:moveTo>
                  <a:cubicBezTo>
                    <a:pt x="0" y="0"/>
                    <a:pt x="0" y="740"/>
                    <a:pt x="493" y="740"/>
                  </a:cubicBezTo>
                  <a:lnTo>
                    <a:pt x="3470" y="740"/>
                  </a:lnTo>
                  <a:cubicBezTo>
                    <a:pt x="3963" y="740"/>
                    <a:pt x="3963" y="0"/>
                    <a:pt x="3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1"/>
            <p:cNvSpPr/>
            <p:nvPr/>
          </p:nvSpPr>
          <p:spPr>
            <a:xfrm>
              <a:off x="1862538" y="4476950"/>
              <a:ext cx="99575" cy="18500"/>
            </a:xfrm>
            <a:custGeom>
              <a:avLst/>
              <a:gdLst/>
              <a:ahLst/>
              <a:cxnLst/>
              <a:rect l="l" t="t" r="r" b="b"/>
              <a:pathLst>
                <a:path w="3983" h="740" extrusionOk="0">
                  <a:moveTo>
                    <a:pt x="512" y="0"/>
                  </a:moveTo>
                  <a:cubicBezTo>
                    <a:pt x="0" y="0"/>
                    <a:pt x="0" y="740"/>
                    <a:pt x="512" y="740"/>
                  </a:cubicBezTo>
                  <a:lnTo>
                    <a:pt x="3489" y="740"/>
                  </a:lnTo>
                  <a:cubicBezTo>
                    <a:pt x="3982" y="740"/>
                    <a:pt x="3982" y="0"/>
                    <a:pt x="34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1"/>
            <p:cNvSpPr/>
            <p:nvPr/>
          </p:nvSpPr>
          <p:spPr>
            <a:xfrm>
              <a:off x="1751138" y="4575525"/>
              <a:ext cx="62125" cy="18525"/>
            </a:xfrm>
            <a:custGeom>
              <a:avLst/>
              <a:gdLst/>
              <a:ahLst/>
              <a:cxnLst/>
              <a:rect l="l" t="t" r="r" b="b"/>
              <a:pathLst>
                <a:path w="2485" h="741" extrusionOk="0">
                  <a:moveTo>
                    <a:pt x="493" y="1"/>
                  </a:moveTo>
                  <a:cubicBezTo>
                    <a:pt x="0" y="1"/>
                    <a:pt x="0" y="740"/>
                    <a:pt x="493" y="740"/>
                  </a:cubicBezTo>
                  <a:lnTo>
                    <a:pt x="1991" y="740"/>
                  </a:lnTo>
                  <a:cubicBezTo>
                    <a:pt x="2484" y="740"/>
                    <a:pt x="2484" y="1"/>
                    <a:pt x="19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" name="Google Shape;543;p31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sz="1400" dirty="0">
                <a:solidFill>
                  <a:schemeClr val="accent3"/>
                </a:solidFill>
              </a:rPr>
              <a:t>ev-env.ts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44" name="Google Shape;544;p31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hardware.html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545" name="Google Shape;545;p31"/>
          <p:cNvGrpSpPr/>
          <p:nvPr/>
        </p:nvGrpSpPr>
        <p:grpSpPr>
          <a:xfrm>
            <a:off x="1614876" y="1364434"/>
            <a:ext cx="506092" cy="426611"/>
            <a:chOff x="1665363" y="1706700"/>
            <a:chExt cx="578325" cy="487500"/>
          </a:xfrm>
        </p:grpSpPr>
        <p:sp>
          <p:nvSpPr>
            <p:cNvPr id="546" name="Google Shape;546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" name="Google Shape;548;p31"/>
          <p:cNvGrpSpPr/>
          <p:nvPr/>
        </p:nvGrpSpPr>
        <p:grpSpPr>
          <a:xfrm>
            <a:off x="1614876" y="3361546"/>
            <a:ext cx="506092" cy="426611"/>
            <a:chOff x="1665363" y="1706700"/>
            <a:chExt cx="578325" cy="487500"/>
          </a:xfrm>
        </p:grpSpPr>
        <p:sp>
          <p:nvSpPr>
            <p:cNvPr id="549" name="Google Shape;549;p3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31"/>
          <p:cNvGrpSpPr/>
          <p:nvPr/>
        </p:nvGrpSpPr>
        <p:grpSpPr>
          <a:xfrm>
            <a:off x="1084825" y="3203163"/>
            <a:ext cx="506100" cy="1366863"/>
            <a:chOff x="1084825" y="3203163"/>
            <a:chExt cx="506100" cy="1366863"/>
          </a:xfrm>
        </p:grpSpPr>
        <p:cxnSp>
          <p:nvCxnSpPr>
            <p:cNvPr id="552" name="Google Shape;552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3" name="Google Shape;553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554" name="Google Shape;554;p31"/>
          <p:cNvGrpSpPr/>
          <p:nvPr/>
        </p:nvGrpSpPr>
        <p:grpSpPr>
          <a:xfrm>
            <a:off x="1084825" y="1208049"/>
            <a:ext cx="506100" cy="1366863"/>
            <a:chOff x="1084825" y="3203163"/>
            <a:chExt cx="506100" cy="1366863"/>
          </a:xfrm>
        </p:grpSpPr>
        <p:cxnSp>
          <p:nvCxnSpPr>
            <p:cNvPr id="555" name="Google Shape;555;p31"/>
            <p:cNvCxnSpPr/>
            <p:nvPr/>
          </p:nvCxnSpPr>
          <p:spPr>
            <a:xfrm>
              <a:off x="1337875" y="3203163"/>
              <a:ext cx="0" cy="7317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56" name="Google Shape;556;p31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grpSp>
        <p:nvGrpSpPr>
          <p:cNvPr id="47" name="Google Shape;2689;p50">
            <a:extLst>
              <a:ext uri="{FF2B5EF4-FFF2-40B4-BE49-F238E27FC236}">
                <a16:creationId xmlns:a16="http://schemas.microsoft.com/office/drawing/2014/main" id="{79B840F7-FA36-46F5-826B-AC7E3E5A62DA}"/>
              </a:ext>
            </a:extLst>
          </p:cNvPr>
          <p:cNvGrpSpPr/>
          <p:nvPr/>
        </p:nvGrpSpPr>
        <p:grpSpPr>
          <a:xfrm>
            <a:off x="1696838" y="3391967"/>
            <a:ext cx="342168" cy="365769"/>
            <a:chOff x="1898088" y="2292925"/>
            <a:chExt cx="269275" cy="285400"/>
          </a:xfrm>
        </p:grpSpPr>
        <p:sp>
          <p:nvSpPr>
            <p:cNvPr id="48" name="Google Shape;2690;p50">
              <a:extLst>
                <a:ext uri="{FF2B5EF4-FFF2-40B4-BE49-F238E27FC236}">
                  <a16:creationId xmlns:a16="http://schemas.microsoft.com/office/drawing/2014/main" id="{B7CC2BA8-12AD-4807-BA0D-6AA43E9AD0B1}"/>
                </a:ext>
              </a:extLst>
            </p:cNvPr>
            <p:cNvSpPr/>
            <p:nvPr/>
          </p:nvSpPr>
          <p:spPr>
            <a:xfrm>
              <a:off x="1906138" y="2448525"/>
              <a:ext cx="152675" cy="124125"/>
            </a:xfrm>
            <a:custGeom>
              <a:avLst/>
              <a:gdLst/>
              <a:ahLst/>
              <a:cxnLst/>
              <a:rect l="l" t="t" r="r" b="b"/>
              <a:pathLst>
                <a:path w="6107" h="4965" extrusionOk="0">
                  <a:moveTo>
                    <a:pt x="475" y="1"/>
                  </a:moveTo>
                  <a:cubicBezTo>
                    <a:pt x="228" y="1556"/>
                    <a:pt x="1" y="2371"/>
                    <a:pt x="551" y="3414"/>
                  </a:cubicBezTo>
                  <a:cubicBezTo>
                    <a:pt x="1072" y="4447"/>
                    <a:pt x="2067" y="4964"/>
                    <a:pt x="3061" y="4964"/>
                  </a:cubicBezTo>
                  <a:cubicBezTo>
                    <a:pt x="4054" y="4964"/>
                    <a:pt x="5044" y="4447"/>
                    <a:pt x="5556" y="3414"/>
                  </a:cubicBezTo>
                  <a:cubicBezTo>
                    <a:pt x="6106" y="2409"/>
                    <a:pt x="5879" y="1575"/>
                    <a:pt x="5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691;p50">
              <a:extLst>
                <a:ext uri="{FF2B5EF4-FFF2-40B4-BE49-F238E27FC236}">
                  <a16:creationId xmlns:a16="http://schemas.microsoft.com/office/drawing/2014/main" id="{55521045-F345-4E1C-87DA-F76A837DECAC}"/>
                </a:ext>
              </a:extLst>
            </p:cNvPr>
            <p:cNvSpPr/>
            <p:nvPr/>
          </p:nvSpPr>
          <p:spPr>
            <a:xfrm>
              <a:off x="1918463" y="2371750"/>
              <a:ext cx="129925" cy="111900"/>
            </a:xfrm>
            <a:custGeom>
              <a:avLst/>
              <a:gdLst/>
              <a:ahLst/>
              <a:cxnLst/>
              <a:rect l="l" t="t" r="r" b="b"/>
              <a:pathLst>
                <a:path w="5197" h="4476" extrusionOk="0">
                  <a:moveTo>
                    <a:pt x="2390" y="0"/>
                  </a:moveTo>
                  <a:cubicBezTo>
                    <a:pt x="1233" y="0"/>
                    <a:pt x="266" y="872"/>
                    <a:pt x="152" y="2010"/>
                  </a:cubicBezTo>
                  <a:cubicBezTo>
                    <a:pt x="96" y="2408"/>
                    <a:pt x="58" y="2769"/>
                    <a:pt x="1" y="3072"/>
                  </a:cubicBezTo>
                  <a:cubicBezTo>
                    <a:pt x="702" y="3736"/>
                    <a:pt x="1612" y="4475"/>
                    <a:pt x="2598" y="4475"/>
                  </a:cubicBezTo>
                  <a:cubicBezTo>
                    <a:pt x="3584" y="4475"/>
                    <a:pt x="4495" y="3736"/>
                    <a:pt x="5196" y="3072"/>
                  </a:cubicBezTo>
                  <a:cubicBezTo>
                    <a:pt x="5139" y="2750"/>
                    <a:pt x="5101" y="2408"/>
                    <a:pt x="5044" y="2010"/>
                  </a:cubicBezTo>
                  <a:cubicBezTo>
                    <a:pt x="4931" y="872"/>
                    <a:pt x="3964" y="0"/>
                    <a:pt x="2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692;p50">
              <a:extLst>
                <a:ext uri="{FF2B5EF4-FFF2-40B4-BE49-F238E27FC236}">
                  <a16:creationId xmlns:a16="http://schemas.microsoft.com/office/drawing/2014/main" id="{20BEC9A3-DF99-45D7-980D-12CD2FB4B351}"/>
                </a:ext>
              </a:extLst>
            </p:cNvPr>
            <p:cNvSpPr/>
            <p:nvPr/>
          </p:nvSpPr>
          <p:spPr>
            <a:xfrm>
              <a:off x="1972513" y="2399700"/>
              <a:ext cx="22300" cy="44725"/>
            </a:xfrm>
            <a:custGeom>
              <a:avLst/>
              <a:gdLst/>
              <a:ahLst/>
              <a:cxnLst/>
              <a:rect l="l" t="t" r="r" b="b"/>
              <a:pathLst>
                <a:path w="892" h="1789" extrusionOk="0">
                  <a:moveTo>
                    <a:pt x="446" y="1"/>
                  </a:moveTo>
                  <a:cubicBezTo>
                    <a:pt x="223" y="1"/>
                    <a:pt x="0" y="153"/>
                    <a:pt x="0" y="456"/>
                  </a:cubicBezTo>
                  <a:lnTo>
                    <a:pt x="0" y="1347"/>
                  </a:lnTo>
                  <a:cubicBezTo>
                    <a:pt x="0" y="1641"/>
                    <a:pt x="223" y="1788"/>
                    <a:pt x="446" y="1788"/>
                  </a:cubicBezTo>
                  <a:cubicBezTo>
                    <a:pt x="669" y="1788"/>
                    <a:pt x="891" y="1641"/>
                    <a:pt x="891" y="1347"/>
                  </a:cubicBezTo>
                  <a:lnTo>
                    <a:pt x="891" y="456"/>
                  </a:lnTo>
                  <a:cubicBezTo>
                    <a:pt x="891" y="153"/>
                    <a:pt x="669" y="1"/>
                    <a:pt x="4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51" name="Google Shape;2693;p50">
              <a:extLst>
                <a:ext uri="{FF2B5EF4-FFF2-40B4-BE49-F238E27FC236}">
                  <a16:creationId xmlns:a16="http://schemas.microsoft.com/office/drawing/2014/main" id="{2A1F5C01-2BF8-4E67-ACE7-91E1231B4D49}"/>
                </a:ext>
              </a:extLst>
            </p:cNvPr>
            <p:cNvSpPr/>
            <p:nvPr/>
          </p:nvSpPr>
          <p:spPr>
            <a:xfrm>
              <a:off x="2027963" y="2489175"/>
              <a:ext cx="13300" cy="11050"/>
            </a:xfrm>
            <a:custGeom>
              <a:avLst/>
              <a:gdLst/>
              <a:ahLst/>
              <a:cxnLst/>
              <a:rect l="l" t="t" r="r" b="b"/>
              <a:pathLst>
                <a:path w="532" h="442" extrusionOk="0">
                  <a:moveTo>
                    <a:pt x="229" y="1"/>
                  </a:moveTo>
                  <a:cubicBezTo>
                    <a:pt x="114" y="1"/>
                    <a:pt x="1" y="86"/>
                    <a:pt x="1" y="214"/>
                  </a:cubicBezTo>
                  <a:cubicBezTo>
                    <a:pt x="1" y="347"/>
                    <a:pt x="96" y="442"/>
                    <a:pt x="228" y="442"/>
                  </a:cubicBezTo>
                  <a:cubicBezTo>
                    <a:pt x="418" y="442"/>
                    <a:pt x="532" y="195"/>
                    <a:pt x="380" y="62"/>
                  </a:cubicBezTo>
                  <a:cubicBezTo>
                    <a:pt x="337" y="20"/>
                    <a:pt x="283" y="1"/>
                    <a:pt x="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694;p50">
              <a:extLst>
                <a:ext uri="{FF2B5EF4-FFF2-40B4-BE49-F238E27FC236}">
                  <a16:creationId xmlns:a16="http://schemas.microsoft.com/office/drawing/2014/main" id="{28947558-B69D-4FFE-A248-6BCEB027DB9E}"/>
                </a:ext>
              </a:extLst>
            </p:cNvPr>
            <p:cNvSpPr/>
            <p:nvPr/>
          </p:nvSpPr>
          <p:spPr>
            <a:xfrm>
              <a:off x="1898088" y="2292925"/>
              <a:ext cx="269275" cy="285400"/>
            </a:xfrm>
            <a:custGeom>
              <a:avLst/>
              <a:gdLst/>
              <a:ahLst/>
              <a:cxnLst/>
              <a:rect l="l" t="t" r="r" b="b"/>
              <a:pathLst>
                <a:path w="10771" h="11416" extrusionOk="0">
                  <a:moveTo>
                    <a:pt x="3413" y="4499"/>
                  </a:moveTo>
                  <a:cubicBezTo>
                    <a:pt x="3527" y="4499"/>
                    <a:pt x="3641" y="4594"/>
                    <a:pt x="3641" y="4727"/>
                  </a:cubicBezTo>
                  <a:lnTo>
                    <a:pt x="3641" y="5618"/>
                  </a:lnTo>
                  <a:cubicBezTo>
                    <a:pt x="3641" y="5760"/>
                    <a:pt x="3527" y="5831"/>
                    <a:pt x="3413" y="5831"/>
                  </a:cubicBezTo>
                  <a:cubicBezTo>
                    <a:pt x="3300" y="5831"/>
                    <a:pt x="3186" y="5760"/>
                    <a:pt x="3186" y="5618"/>
                  </a:cubicBezTo>
                  <a:lnTo>
                    <a:pt x="3186" y="4727"/>
                  </a:lnTo>
                  <a:cubicBezTo>
                    <a:pt x="3186" y="4594"/>
                    <a:pt x="3300" y="4499"/>
                    <a:pt x="3413" y="4499"/>
                  </a:cubicBezTo>
                  <a:close/>
                  <a:moveTo>
                    <a:pt x="3186" y="3381"/>
                  </a:moveTo>
                  <a:lnTo>
                    <a:pt x="3186" y="4063"/>
                  </a:lnTo>
                  <a:cubicBezTo>
                    <a:pt x="3186" y="4063"/>
                    <a:pt x="3186" y="4082"/>
                    <a:pt x="3186" y="4082"/>
                  </a:cubicBezTo>
                  <a:cubicBezTo>
                    <a:pt x="2920" y="4177"/>
                    <a:pt x="2750" y="4443"/>
                    <a:pt x="2750" y="4727"/>
                  </a:cubicBezTo>
                  <a:lnTo>
                    <a:pt x="2750" y="5618"/>
                  </a:lnTo>
                  <a:cubicBezTo>
                    <a:pt x="2750" y="5903"/>
                    <a:pt x="2920" y="6149"/>
                    <a:pt x="3186" y="6244"/>
                  </a:cubicBezTo>
                  <a:lnTo>
                    <a:pt x="3186" y="7382"/>
                  </a:lnTo>
                  <a:cubicBezTo>
                    <a:pt x="2408" y="7287"/>
                    <a:pt x="1688" y="6718"/>
                    <a:pt x="1062" y="6149"/>
                  </a:cubicBezTo>
                  <a:cubicBezTo>
                    <a:pt x="1100" y="5808"/>
                    <a:pt x="1138" y="5504"/>
                    <a:pt x="1176" y="5201"/>
                  </a:cubicBezTo>
                  <a:cubicBezTo>
                    <a:pt x="1290" y="4158"/>
                    <a:pt x="2162" y="3381"/>
                    <a:pt x="3186" y="3381"/>
                  </a:cubicBezTo>
                  <a:close/>
                  <a:moveTo>
                    <a:pt x="3641" y="3381"/>
                  </a:moveTo>
                  <a:cubicBezTo>
                    <a:pt x="4665" y="3381"/>
                    <a:pt x="5537" y="4158"/>
                    <a:pt x="5651" y="5182"/>
                  </a:cubicBezTo>
                  <a:lnTo>
                    <a:pt x="5651" y="5201"/>
                  </a:lnTo>
                  <a:cubicBezTo>
                    <a:pt x="5689" y="5504"/>
                    <a:pt x="5727" y="5808"/>
                    <a:pt x="5765" y="6149"/>
                  </a:cubicBezTo>
                  <a:cubicBezTo>
                    <a:pt x="5139" y="6718"/>
                    <a:pt x="4418" y="7287"/>
                    <a:pt x="3641" y="7382"/>
                  </a:cubicBezTo>
                  <a:lnTo>
                    <a:pt x="3641" y="6244"/>
                  </a:lnTo>
                  <a:cubicBezTo>
                    <a:pt x="3906" y="6149"/>
                    <a:pt x="4077" y="5884"/>
                    <a:pt x="4077" y="5599"/>
                  </a:cubicBezTo>
                  <a:lnTo>
                    <a:pt x="4077" y="4708"/>
                  </a:lnTo>
                  <a:cubicBezTo>
                    <a:pt x="4077" y="4424"/>
                    <a:pt x="3906" y="4177"/>
                    <a:pt x="3641" y="4082"/>
                  </a:cubicBezTo>
                  <a:cubicBezTo>
                    <a:pt x="3641" y="4063"/>
                    <a:pt x="3641" y="4063"/>
                    <a:pt x="3641" y="4044"/>
                  </a:cubicBezTo>
                  <a:lnTo>
                    <a:pt x="3641" y="3381"/>
                  </a:lnTo>
                  <a:close/>
                  <a:moveTo>
                    <a:pt x="986" y="6680"/>
                  </a:moveTo>
                  <a:lnTo>
                    <a:pt x="986" y="6680"/>
                  </a:lnTo>
                  <a:cubicBezTo>
                    <a:pt x="1688" y="7287"/>
                    <a:pt x="2503" y="7837"/>
                    <a:pt x="3413" y="7837"/>
                  </a:cubicBezTo>
                  <a:cubicBezTo>
                    <a:pt x="4324" y="7837"/>
                    <a:pt x="5158" y="7287"/>
                    <a:pt x="5859" y="6680"/>
                  </a:cubicBezTo>
                  <a:lnTo>
                    <a:pt x="5859" y="6680"/>
                  </a:lnTo>
                  <a:cubicBezTo>
                    <a:pt x="6049" y="7950"/>
                    <a:pt x="6182" y="8671"/>
                    <a:pt x="5727" y="9524"/>
                  </a:cubicBezTo>
                  <a:cubicBezTo>
                    <a:pt x="5253" y="10482"/>
                    <a:pt x="4333" y="10961"/>
                    <a:pt x="3413" y="10961"/>
                  </a:cubicBezTo>
                  <a:cubicBezTo>
                    <a:pt x="2494" y="10961"/>
                    <a:pt x="1574" y="10482"/>
                    <a:pt x="1100" y="9524"/>
                  </a:cubicBezTo>
                  <a:cubicBezTo>
                    <a:pt x="626" y="8652"/>
                    <a:pt x="797" y="7875"/>
                    <a:pt x="986" y="6680"/>
                  </a:cubicBezTo>
                  <a:close/>
                  <a:moveTo>
                    <a:pt x="10545" y="1"/>
                  </a:moveTo>
                  <a:cubicBezTo>
                    <a:pt x="10434" y="1"/>
                    <a:pt x="10325" y="72"/>
                    <a:pt x="10334" y="214"/>
                  </a:cubicBezTo>
                  <a:lnTo>
                    <a:pt x="10334" y="5694"/>
                  </a:lnTo>
                  <a:cubicBezTo>
                    <a:pt x="10334" y="6320"/>
                    <a:pt x="9822" y="6813"/>
                    <a:pt x="9216" y="6813"/>
                  </a:cubicBezTo>
                  <a:cubicBezTo>
                    <a:pt x="8590" y="6813"/>
                    <a:pt x="8097" y="6320"/>
                    <a:pt x="8097" y="5694"/>
                  </a:cubicBezTo>
                  <a:lnTo>
                    <a:pt x="8097" y="2452"/>
                  </a:lnTo>
                  <a:cubicBezTo>
                    <a:pt x="8097" y="1086"/>
                    <a:pt x="6997" y="6"/>
                    <a:pt x="5651" y="6"/>
                  </a:cubicBezTo>
                  <a:cubicBezTo>
                    <a:pt x="4286" y="6"/>
                    <a:pt x="3205" y="1086"/>
                    <a:pt x="3186" y="2452"/>
                  </a:cubicBezTo>
                  <a:lnTo>
                    <a:pt x="3186" y="2945"/>
                  </a:lnTo>
                  <a:cubicBezTo>
                    <a:pt x="1934" y="2945"/>
                    <a:pt x="873" y="3893"/>
                    <a:pt x="740" y="5144"/>
                  </a:cubicBezTo>
                  <a:cubicBezTo>
                    <a:pt x="512" y="7419"/>
                    <a:pt x="0" y="8424"/>
                    <a:pt x="721" y="9752"/>
                  </a:cubicBezTo>
                  <a:cubicBezTo>
                    <a:pt x="1280" y="10861"/>
                    <a:pt x="2352" y="11416"/>
                    <a:pt x="3421" y="11416"/>
                  </a:cubicBezTo>
                  <a:cubicBezTo>
                    <a:pt x="4489" y="11416"/>
                    <a:pt x="5556" y="10861"/>
                    <a:pt x="6106" y="9752"/>
                  </a:cubicBezTo>
                  <a:cubicBezTo>
                    <a:pt x="6826" y="8443"/>
                    <a:pt x="6352" y="7419"/>
                    <a:pt x="6087" y="5144"/>
                  </a:cubicBezTo>
                  <a:cubicBezTo>
                    <a:pt x="5954" y="3893"/>
                    <a:pt x="4892" y="2945"/>
                    <a:pt x="3641" y="2945"/>
                  </a:cubicBezTo>
                  <a:lnTo>
                    <a:pt x="3641" y="2452"/>
                  </a:lnTo>
                  <a:cubicBezTo>
                    <a:pt x="3679" y="1371"/>
                    <a:pt x="4570" y="518"/>
                    <a:pt x="5651" y="518"/>
                  </a:cubicBezTo>
                  <a:cubicBezTo>
                    <a:pt x="6732" y="518"/>
                    <a:pt x="7623" y="1371"/>
                    <a:pt x="7661" y="2452"/>
                  </a:cubicBezTo>
                  <a:lnTo>
                    <a:pt x="7661" y="5694"/>
                  </a:lnTo>
                  <a:cubicBezTo>
                    <a:pt x="7642" y="6566"/>
                    <a:pt x="8343" y="7268"/>
                    <a:pt x="9216" y="7268"/>
                  </a:cubicBezTo>
                  <a:cubicBezTo>
                    <a:pt x="10069" y="7268"/>
                    <a:pt x="10770" y="6566"/>
                    <a:pt x="10770" y="5694"/>
                  </a:cubicBezTo>
                  <a:lnTo>
                    <a:pt x="10770" y="214"/>
                  </a:lnTo>
                  <a:cubicBezTo>
                    <a:pt x="10770" y="72"/>
                    <a:pt x="10657" y="1"/>
                    <a:pt x="10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695;p50">
              <a:extLst>
                <a:ext uri="{FF2B5EF4-FFF2-40B4-BE49-F238E27FC236}">
                  <a16:creationId xmlns:a16="http://schemas.microsoft.com/office/drawing/2014/main" id="{8347D430-49C1-4A45-A8E9-AF20191F25F1}"/>
                </a:ext>
              </a:extLst>
            </p:cNvPr>
            <p:cNvSpPr/>
            <p:nvPr/>
          </p:nvSpPr>
          <p:spPr>
            <a:xfrm>
              <a:off x="1986813" y="2510425"/>
              <a:ext cx="49900" cy="44075"/>
            </a:xfrm>
            <a:custGeom>
              <a:avLst/>
              <a:gdLst/>
              <a:ahLst/>
              <a:cxnLst/>
              <a:rect l="l" t="t" r="r" b="b"/>
              <a:pathLst>
                <a:path w="1996" h="1763" extrusionOk="0">
                  <a:moveTo>
                    <a:pt x="1702" y="0"/>
                  </a:moveTo>
                  <a:cubicBezTo>
                    <a:pt x="1616" y="0"/>
                    <a:pt x="1530" y="47"/>
                    <a:pt x="1495" y="161"/>
                  </a:cubicBezTo>
                  <a:cubicBezTo>
                    <a:pt x="1476" y="255"/>
                    <a:pt x="1438" y="331"/>
                    <a:pt x="1400" y="407"/>
                  </a:cubicBezTo>
                  <a:cubicBezTo>
                    <a:pt x="1154" y="862"/>
                    <a:pt x="756" y="1184"/>
                    <a:pt x="263" y="1317"/>
                  </a:cubicBezTo>
                  <a:cubicBezTo>
                    <a:pt x="1" y="1387"/>
                    <a:pt x="60" y="1762"/>
                    <a:pt x="308" y="1762"/>
                  </a:cubicBezTo>
                  <a:cubicBezTo>
                    <a:pt x="329" y="1762"/>
                    <a:pt x="352" y="1759"/>
                    <a:pt x="376" y="1753"/>
                  </a:cubicBezTo>
                  <a:cubicBezTo>
                    <a:pt x="1078" y="1545"/>
                    <a:pt x="1666" y="1014"/>
                    <a:pt x="1912" y="312"/>
                  </a:cubicBezTo>
                  <a:cubicBezTo>
                    <a:pt x="1996" y="134"/>
                    <a:pt x="1848" y="0"/>
                    <a:pt x="17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50"/>
                                        <p:tgtEl>
                                          <p:spTgt spid="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350"/>
                                        <p:tgtEl>
                                          <p:spTgt spid="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" grpId="0" build="p"/>
      <p:bldP spid="515" grpId="0"/>
    </p:bldLst>
  </p:timing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560</Words>
  <Application>Microsoft Office PowerPoint</Application>
  <PresentationFormat>On-screen Show (16:9)</PresentationFormat>
  <Paragraphs>125</Paragraphs>
  <Slides>16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Fira Code</vt:lpstr>
      <vt:lpstr>Programming Language Workshop for Beginners by Slidesgo</vt:lpstr>
      <vt:lpstr>Optiply {</vt:lpstr>
      <vt:lpstr>01</vt:lpstr>
      <vt:lpstr>01 {</vt:lpstr>
      <vt:lpstr>02 {</vt:lpstr>
      <vt:lpstr>About Optiply {</vt:lpstr>
      <vt:lpstr>The Team Structure {</vt:lpstr>
      <vt:lpstr>Infrastructures and Environment {</vt:lpstr>
      <vt:lpstr>03 {</vt:lpstr>
      <vt:lpstr>Hardware &lt; /1 &gt; { </vt:lpstr>
      <vt:lpstr>Software {</vt:lpstr>
      <vt:lpstr>Solo &lt; /1 &gt; { </vt:lpstr>
      <vt:lpstr>04 {</vt:lpstr>
      <vt:lpstr>Theoretical &lt; /1 &gt; { </vt:lpstr>
      <vt:lpstr>Application Replica {</vt:lpstr>
      <vt:lpstr>What Is this ‘Topic About ?’ {</vt:lpstr>
      <vt:lpstr>Critical Review { ? }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Optiply {</dc:title>
  <cp:lastModifiedBy>Ricardo Oliveira</cp:lastModifiedBy>
  <cp:revision>5</cp:revision>
  <dcterms:modified xsi:type="dcterms:W3CDTF">2022-06-22T07:40:03Z</dcterms:modified>
</cp:coreProperties>
</file>